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50" d="100"/>
          <a:sy n="150" d="100"/>
        </p:scale>
        <p:origin x="-80" y="-112"/>
      </p:cViewPr>
      <p:guideLst>
        <p:guide orient="horz" pos="3013"/>
        <p:guide pos="58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12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141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69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4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70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217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75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7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12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07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8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B1125-7FF3-46E9-BA8F-21B09A99488B}" type="datetimeFigureOut">
              <a:rPr lang="en-US" smtClean="0"/>
              <a:t>17/01/16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5B1F7-C410-4770-B060-CDBCF17FF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7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99532" y="972839"/>
            <a:ext cx="8970499" cy="3733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027462" y="2859793"/>
            <a:ext cx="3592507" cy="1775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892874" y="1337398"/>
            <a:ext cx="771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/>
                <a:cs typeface="Arial"/>
              </a:rPr>
              <a:t>Lumen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18550" y="1319550"/>
            <a:ext cx="3588001" cy="3315821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819662" y="2851988"/>
            <a:ext cx="3592507" cy="17755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1" name="Straight Arrow Connector 180"/>
          <p:cNvCxnSpPr>
            <a:stCxn id="89" idx="3"/>
          </p:cNvCxnSpPr>
          <p:nvPr/>
        </p:nvCxnSpPr>
        <p:spPr>
          <a:xfrm flipH="1">
            <a:off x="7577042" y="2487766"/>
            <a:ext cx="12965" cy="635246"/>
          </a:xfrm>
          <a:prstGeom prst="straightConnector1">
            <a:avLst/>
          </a:prstGeom>
          <a:ln w="12700" cmpd="sng">
            <a:solidFill>
              <a:srgbClr val="008000"/>
            </a:solidFill>
            <a:prstDash val="sysDash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659672" y="1329593"/>
            <a:ext cx="7713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/>
                <a:cs typeface="Arial"/>
              </a:rPr>
              <a:t>Lumen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810750" y="1311745"/>
            <a:ext cx="3588001" cy="3315821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5963670" y="1993530"/>
            <a:ext cx="2180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8A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Contracted </a:t>
            </a:r>
          </a:p>
          <a:p>
            <a:r>
              <a:rPr lang="en-US" sz="1200" b="1" dirty="0" smtClean="0">
                <a:solidFill>
                  <a:srgbClr val="FF8A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</a:t>
            </a:r>
            <a:endParaRPr lang="en-US" sz="1200" b="1" dirty="0" smtClean="0">
              <a:solidFill>
                <a:srgbClr val="FF8A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477367" y="2783039"/>
            <a:ext cx="2469888" cy="1500878"/>
            <a:chOff x="846161" y="3711149"/>
            <a:chExt cx="2224585" cy="1150146"/>
          </a:xfrm>
        </p:grpSpPr>
        <p:sp>
          <p:nvSpPr>
            <p:cNvPr id="166" name="Freeform 165"/>
            <p:cNvSpPr/>
            <p:nvPr/>
          </p:nvSpPr>
          <p:spPr>
            <a:xfrm>
              <a:off x="846161" y="3711149"/>
              <a:ext cx="2224585" cy="1150146"/>
            </a:xfrm>
            <a:custGeom>
              <a:avLst/>
              <a:gdLst>
                <a:gd name="connsiteX0" fmla="*/ 859809 w 2224585"/>
                <a:gd name="connsiteY0" fmla="*/ 28337 h 1014245"/>
                <a:gd name="connsiteX1" fmla="*/ 518615 w 2224585"/>
                <a:gd name="connsiteY1" fmla="*/ 28337 h 1014245"/>
                <a:gd name="connsiteX2" fmla="*/ 272955 w 2224585"/>
                <a:gd name="connsiteY2" fmla="*/ 41985 h 1014245"/>
                <a:gd name="connsiteX3" fmla="*/ 232012 w 2224585"/>
                <a:gd name="connsiteY3" fmla="*/ 55632 h 1014245"/>
                <a:gd name="connsiteX4" fmla="*/ 191069 w 2224585"/>
                <a:gd name="connsiteY4" fmla="*/ 82928 h 1014245"/>
                <a:gd name="connsiteX5" fmla="*/ 109182 w 2224585"/>
                <a:gd name="connsiteY5" fmla="*/ 110223 h 1014245"/>
                <a:gd name="connsiteX6" fmla="*/ 68239 w 2224585"/>
                <a:gd name="connsiteY6" fmla="*/ 123871 h 1014245"/>
                <a:gd name="connsiteX7" fmla="*/ 27296 w 2224585"/>
                <a:gd name="connsiteY7" fmla="*/ 342235 h 1014245"/>
                <a:gd name="connsiteX8" fmla="*/ 0 w 2224585"/>
                <a:gd name="connsiteY8" fmla="*/ 437770 h 1014245"/>
                <a:gd name="connsiteX9" fmla="*/ 27296 w 2224585"/>
                <a:gd name="connsiteY9" fmla="*/ 574247 h 1014245"/>
                <a:gd name="connsiteX10" fmla="*/ 54591 w 2224585"/>
                <a:gd name="connsiteY10" fmla="*/ 615191 h 1014245"/>
                <a:gd name="connsiteX11" fmla="*/ 95535 w 2224585"/>
                <a:gd name="connsiteY11" fmla="*/ 628838 h 1014245"/>
                <a:gd name="connsiteX12" fmla="*/ 163773 w 2224585"/>
                <a:gd name="connsiteY12" fmla="*/ 738020 h 1014245"/>
                <a:gd name="connsiteX13" fmla="*/ 232012 w 2224585"/>
                <a:gd name="connsiteY13" fmla="*/ 792611 h 1014245"/>
                <a:gd name="connsiteX14" fmla="*/ 354842 w 2224585"/>
                <a:gd name="connsiteY14" fmla="*/ 860850 h 1014245"/>
                <a:gd name="connsiteX15" fmla="*/ 382138 w 2224585"/>
                <a:gd name="connsiteY15" fmla="*/ 901794 h 1014245"/>
                <a:gd name="connsiteX16" fmla="*/ 423081 w 2224585"/>
                <a:gd name="connsiteY16" fmla="*/ 915441 h 1014245"/>
                <a:gd name="connsiteX17" fmla="*/ 532263 w 2224585"/>
                <a:gd name="connsiteY17" fmla="*/ 929089 h 1014245"/>
                <a:gd name="connsiteX18" fmla="*/ 614149 w 2224585"/>
                <a:gd name="connsiteY18" fmla="*/ 956385 h 1014245"/>
                <a:gd name="connsiteX19" fmla="*/ 655093 w 2224585"/>
                <a:gd name="connsiteY19" fmla="*/ 970032 h 1014245"/>
                <a:gd name="connsiteX20" fmla="*/ 682388 w 2224585"/>
                <a:gd name="connsiteY20" fmla="*/ 1010976 h 1014245"/>
                <a:gd name="connsiteX21" fmla="*/ 1009935 w 2224585"/>
                <a:gd name="connsiteY21" fmla="*/ 997328 h 1014245"/>
                <a:gd name="connsiteX22" fmla="*/ 1132764 w 2224585"/>
                <a:gd name="connsiteY22" fmla="*/ 956385 h 1014245"/>
                <a:gd name="connsiteX23" fmla="*/ 1187355 w 2224585"/>
                <a:gd name="connsiteY23" fmla="*/ 942737 h 1014245"/>
                <a:gd name="connsiteX24" fmla="*/ 1473958 w 2224585"/>
                <a:gd name="connsiteY24" fmla="*/ 956385 h 1014245"/>
                <a:gd name="connsiteX25" fmla="*/ 1569493 w 2224585"/>
                <a:gd name="connsiteY25" fmla="*/ 983680 h 1014245"/>
                <a:gd name="connsiteX26" fmla="*/ 2019869 w 2224585"/>
                <a:gd name="connsiteY26" fmla="*/ 956385 h 1014245"/>
                <a:gd name="connsiteX27" fmla="*/ 2101755 w 2224585"/>
                <a:gd name="connsiteY27" fmla="*/ 901794 h 1014245"/>
                <a:gd name="connsiteX28" fmla="*/ 2129051 w 2224585"/>
                <a:gd name="connsiteY28" fmla="*/ 819907 h 1014245"/>
                <a:gd name="connsiteX29" fmla="*/ 2156346 w 2224585"/>
                <a:gd name="connsiteY29" fmla="*/ 724373 h 1014245"/>
                <a:gd name="connsiteX30" fmla="*/ 2183642 w 2224585"/>
                <a:gd name="connsiteY30" fmla="*/ 574247 h 1014245"/>
                <a:gd name="connsiteX31" fmla="*/ 2210938 w 2224585"/>
                <a:gd name="connsiteY31" fmla="*/ 533304 h 1014245"/>
                <a:gd name="connsiteX32" fmla="*/ 2224585 w 2224585"/>
                <a:gd name="connsiteY32" fmla="*/ 492361 h 1014245"/>
                <a:gd name="connsiteX33" fmla="*/ 2197290 w 2224585"/>
                <a:gd name="connsiteY33" fmla="*/ 301292 h 1014245"/>
                <a:gd name="connsiteX34" fmla="*/ 2169994 w 2224585"/>
                <a:gd name="connsiteY34" fmla="*/ 260349 h 1014245"/>
                <a:gd name="connsiteX35" fmla="*/ 2115403 w 2224585"/>
                <a:gd name="connsiteY35" fmla="*/ 178462 h 1014245"/>
                <a:gd name="connsiteX36" fmla="*/ 2074460 w 2224585"/>
                <a:gd name="connsiteY36" fmla="*/ 96576 h 1014245"/>
                <a:gd name="connsiteX37" fmla="*/ 1951630 w 2224585"/>
                <a:gd name="connsiteY37" fmla="*/ 41985 h 1014245"/>
                <a:gd name="connsiteX38" fmla="*/ 1801505 w 2224585"/>
                <a:gd name="connsiteY38" fmla="*/ 14689 h 1014245"/>
                <a:gd name="connsiteX39" fmla="*/ 1105469 w 2224585"/>
                <a:gd name="connsiteY39" fmla="*/ 14689 h 1014245"/>
                <a:gd name="connsiteX40" fmla="*/ 1037230 w 2224585"/>
                <a:gd name="connsiteY40" fmla="*/ 1041 h 1014245"/>
                <a:gd name="connsiteX41" fmla="*/ 859809 w 2224585"/>
                <a:gd name="connsiteY41" fmla="*/ 28337 h 101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224585" h="1014245">
                  <a:moveTo>
                    <a:pt x="859809" y="28337"/>
                  </a:moveTo>
                  <a:cubicBezTo>
                    <a:pt x="703026" y="-3020"/>
                    <a:pt x="811653" y="12914"/>
                    <a:pt x="518615" y="28337"/>
                  </a:cubicBezTo>
                  <a:lnTo>
                    <a:pt x="272955" y="41985"/>
                  </a:lnTo>
                  <a:cubicBezTo>
                    <a:pt x="259307" y="46534"/>
                    <a:pt x="244879" y="49198"/>
                    <a:pt x="232012" y="55632"/>
                  </a:cubicBezTo>
                  <a:cubicBezTo>
                    <a:pt x="217341" y="62967"/>
                    <a:pt x="206058" y="76266"/>
                    <a:pt x="191069" y="82928"/>
                  </a:cubicBezTo>
                  <a:cubicBezTo>
                    <a:pt x="164777" y="94613"/>
                    <a:pt x="136478" y="101125"/>
                    <a:pt x="109182" y="110223"/>
                  </a:cubicBezTo>
                  <a:lnTo>
                    <a:pt x="68239" y="123871"/>
                  </a:lnTo>
                  <a:cubicBezTo>
                    <a:pt x="5390" y="218142"/>
                    <a:pt x="51784" y="134086"/>
                    <a:pt x="27296" y="342235"/>
                  </a:cubicBezTo>
                  <a:cubicBezTo>
                    <a:pt x="24180" y="368718"/>
                    <a:pt x="8825" y="411295"/>
                    <a:pt x="0" y="437770"/>
                  </a:cubicBezTo>
                  <a:cubicBezTo>
                    <a:pt x="5030" y="472981"/>
                    <a:pt x="8239" y="536133"/>
                    <a:pt x="27296" y="574247"/>
                  </a:cubicBezTo>
                  <a:cubicBezTo>
                    <a:pt x="34631" y="588918"/>
                    <a:pt x="41783" y="604944"/>
                    <a:pt x="54591" y="615191"/>
                  </a:cubicBezTo>
                  <a:cubicBezTo>
                    <a:pt x="65825" y="624178"/>
                    <a:pt x="81887" y="624289"/>
                    <a:pt x="95535" y="628838"/>
                  </a:cubicBezTo>
                  <a:cubicBezTo>
                    <a:pt x="128017" y="726286"/>
                    <a:pt x="98890" y="694765"/>
                    <a:pt x="163773" y="738020"/>
                  </a:cubicBezTo>
                  <a:cubicBezTo>
                    <a:pt x="214209" y="813674"/>
                    <a:pt x="162212" y="753833"/>
                    <a:pt x="232012" y="792611"/>
                  </a:cubicBezTo>
                  <a:cubicBezTo>
                    <a:pt x="372796" y="870825"/>
                    <a:pt x="262198" y="829970"/>
                    <a:pt x="354842" y="860850"/>
                  </a:cubicBezTo>
                  <a:cubicBezTo>
                    <a:pt x="363941" y="874498"/>
                    <a:pt x="369330" y="891547"/>
                    <a:pt x="382138" y="901794"/>
                  </a:cubicBezTo>
                  <a:cubicBezTo>
                    <a:pt x="393371" y="910781"/>
                    <a:pt x="408927" y="912868"/>
                    <a:pt x="423081" y="915441"/>
                  </a:cubicBezTo>
                  <a:cubicBezTo>
                    <a:pt x="459167" y="922002"/>
                    <a:pt x="495869" y="924540"/>
                    <a:pt x="532263" y="929089"/>
                  </a:cubicBezTo>
                  <a:lnTo>
                    <a:pt x="614149" y="956385"/>
                  </a:lnTo>
                  <a:lnTo>
                    <a:pt x="655093" y="970032"/>
                  </a:lnTo>
                  <a:cubicBezTo>
                    <a:pt x="664191" y="983680"/>
                    <a:pt x="666034" y="1009718"/>
                    <a:pt x="682388" y="1010976"/>
                  </a:cubicBezTo>
                  <a:cubicBezTo>
                    <a:pt x="791343" y="1019357"/>
                    <a:pt x="901452" y="1010477"/>
                    <a:pt x="1009935" y="997328"/>
                  </a:cubicBezTo>
                  <a:cubicBezTo>
                    <a:pt x="1052779" y="992135"/>
                    <a:pt x="1090895" y="966852"/>
                    <a:pt x="1132764" y="956385"/>
                  </a:cubicBezTo>
                  <a:lnTo>
                    <a:pt x="1187355" y="942737"/>
                  </a:lnTo>
                  <a:cubicBezTo>
                    <a:pt x="1282889" y="947286"/>
                    <a:pt x="1378620" y="948758"/>
                    <a:pt x="1473958" y="956385"/>
                  </a:cubicBezTo>
                  <a:cubicBezTo>
                    <a:pt x="1496510" y="958189"/>
                    <a:pt x="1546032" y="975860"/>
                    <a:pt x="1569493" y="983680"/>
                  </a:cubicBezTo>
                  <a:cubicBezTo>
                    <a:pt x="1719618" y="974582"/>
                    <a:pt x="1871217" y="979254"/>
                    <a:pt x="2019869" y="956385"/>
                  </a:cubicBezTo>
                  <a:cubicBezTo>
                    <a:pt x="2052293" y="951397"/>
                    <a:pt x="2101755" y="901794"/>
                    <a:pt x="2101755" y="901794"/>
                  </a:cubicBezTo>
                  <a:lnTo>
                    <a:pt x="2129051" y="819907"/>
                  </a:lnTo>
                  <a:cubicBezTo>
                    <a:pt x="2139870" y="787451"/>
                    <a:pt x="2150633" y="758654"/>
                    <a:pt x="2156346" y="724373"/>
                  </a:cubicBezTo>
                  <a:cubicBezTo>
                    <a:pt x="2163402" y="682034"/>
                    <a:pt x="2161681" y="618168"/>
                    <a:pt x="2183642" y="574247"/>
                  </a:cubicBezTo>
                  <a:cubicBezTo>
                    <a:pt x="2190978" y="559576"/>
                    <a:pt x="2201839" y="546952"/>
                    <a:pt x="2210938" y="533304"/>
                  </a:cubicBezTo>
                  <a:cubicBezTo>
                    <a:pt x="2215487" y="519656"/>
                    <a:pt x="2224585" y="506747"/>
                    <a:pt x="2224585" y="492361"/>
                  </a:cubicBezTo>
                  <a:cubicBezTo>
                    <a:pt x="2224585" y="460977"/>
                    <a:pt x="2222548" y="351807"/>
                    <a:pt x="2197290" y="301292"/>
                  </a:cubicBezTo>
                  <a:cubicBezTo>
                    <a:pt x="2189954" y="286621"/>
                    <a:pt x="2179093" y="273997"/>
                    <a:pt x="2169994" y="260349"/>
                  </a:cubicBezTo>
                  <a:cubicBezTo>
                    <a:pt x="2138650" y="134977"/>
                    <a:pt x="2183948" y="264144"/>
                    <a:pt x="2115403" y="178462"/>
                  </a:cubicBezTo>
                  <a:cubicBezTo>
                    <a:pt x="2026603" y="67462"/>
                    <a:pt x="2189507" y="211624"/>
                    <a:pt x="2074460" y="96576"/>
                  </a:cubicBezTo>
                  <a:cubicBezTo>
                    <a:pt x="2042017" y="64133"/>
                    <a:pt x="1992174" y="55500"/>
                    <a:pt x="1951630" y="41985"/>
                  </a:cubicBezTo>
                  <a:cubicBezTo>
                    <a:pt x="1875888" y="16738"/>
                    <a:pt x="1924972" y="30123"/>
                    <a:pt x="1801505" y="14689"/>
                  </a:cubicBezTo>
                  <a:cubicBezTo>
                    <a:pt x="1479789" y="37669"/>
                    <a:pt x="1575878" y="37090"/>
                    <a:pt x="1105469" y="14689"/>
                  </a:cubicBezTo>
                  <a:cubicBezTo>
                    <a:pt x="1082298" y="13586"/>
                    <a:pt x="1060391" y="2328"/>
                    <a:pt x="1037230" y="1041"/>
                  </a:cubicBezTo>
                  <a:cubicBezTo>
                    <a:pt x="978181" y="-2240"/>
                    <a:pt x="918949" y="1041"/>
                    <a:pt x="859809" y="28337"/>
                  </a:cubicBezTo>
                  <a:close/>
                </a:path>
              </a:pathLst>
            </a:custGeom>
            <a:solidFill>
              <a:srgbClr val="FFFF00">
                <a:alpha val="72000"/>
              </a:srgbClr>
            </a:solidFill>
            <a:ln w="508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Freeform 166"/>
            <p:cNvSpPr/>
            <p:nvPr/>
          </p:nvSpPr>
          <p:spPr>
            <a:xfrm>
              <a:off x="1012210" y="3740716"/>
              <a:ext cx="1866168" cy="887396"/>
            </a:xfrm>
            <a:custGeom>
              <a:avLst/>
              <a:gdLst>
                <a:gd name="connsiteX0" fmla="*/ 859809 w 2224585"/>
                <a:gd name="connsiteY0" fmla="*/ 28337 h 1014245"/>
                <a:gd name="connsiteX1" fmla="*/ 518615 w 2224585"/>
                <a:gd name="connsiteY1" fmla="*/ 28337 h 1014245"/>
                <a:gd name="connsiteX2" fmla="*/ 272955 w 2224585"/>
                <a:gd name="connsiteY2" fmla="*/ 41985 h 1014245"/>
                <a:gd name="connsiteX3" fmla="*/ 232012 w 2224585"/>
                <a:gd name="connsiteY3" fmla="*/ 55632 h 1014245"/>
                <a:gd name="connsiteX4" fmla="*/ 191069 w 2224585"/>
                <a:gd name="connsiteY4" fmla="*/ 82928 h 1014245"/>
                <a:gd name="connsiteX5" fmla="*/ 109182 w 2224585"/>
                <a:gd name="connsiteY5" fmla="*/ 110223 h 1014245"/>
                <a:gd name="connsiteX6" fmla="*/ 68239 w 2224585"/>
                <a:gd name="connsiteY6" fmla="*/ 123871 h 1014245"/>
                <a:gd name="connsiteX7" fmla="*/ 27296 w 2224585"/>
                <a:gd name="connsiteY7" fmla="*/ 342235 h 1014245"/>
                <a:gd name="connsiteX8" fmla="*/ 0 w 2224585"/>
                <a:gd name="connsiteY8" fmla="*/ 437770 h 1014245"/>
                <a:gd name="connsiteX9" fmla="*/ 27296 w 2224585"/>
                <a:gd name="connsiteY9" fmla="*/ 574247 h 1014245"/>
                <a:gd name="connsiteX10" fmla="*/ 54591 w 2224585"/>
                <a:gd name="connsiteY10" fmla="*/ 615191 h 1014245"/>
                <a:gd name="connsiteX11" fmla="*/ 95535 w 2224585"/>
                <a:gd name="connsiteY11" fmla="*/ 628838 h 1014245"/>
                <a:gd name="connsiteX12" fmla="*/ 163773 w 2224585"/>
                <a:gd name="connsiteY12" fmla="*/ 738020 h 1014245"/>
                <a:gd name="connsiteX13" fmla="*/ 232012 w 2224585"/>
                <a:gd name="connsiteY13" fmla="*/ 792611 h 1014245"/>
                <a:gd name="connsiteX14" fmla="*/ 354842 w 2224585"/>
                <a:gd name="connsiteY14" fmla="*/ 860850 h 1014245"/>
                <a:gd name="connsiteX15" fmla="*/ 382138 w 2224585"/>
                <a:gd name="connsiteY15" fmla="*/ 901794 h 1014245"/>
                <a:gd name="connsiteX16" fmla="*/ 423081 w 2224585"/>
                <a:gd name="connsiteY16" fmla="*/ 915441 h 1014245"/>
                <a:gd name="connsiteX17" fmla="*/ 532263 w 2224585"/>
                <a:gd name="connsiteY17" fmla="*/ 929089 h 1014245"/>
                <a:gd name="connsiteX18" fmla="*/ 614149 w 2224585"/>
                <a:gd name="connsiteY18" fmla="*/ 956385 h 1014245"/>
                <a:gd name="connsiteX19" fmla="*/ 655093 w 2224585"/>
                <a:gd name="connsiteY19" fmla="*/ 970032 h 1014245"/>
                <a:gd name="connsiteX20" fmla="*/ 682388 w 2224585"/>
                <a:gd name="connsiteY20" fmla="*/ 1010976 h 1014245"/>
                <a:gd name="connsiteX21" fmla="*/ 1009935 w 2224585"/>
                <a:gd name="connsiteY21" fmla="*/ 997328 h 1014245"/>
                <a:gd name="connsiteX22" fmla="*/ 1132764 w 2224585"/>
                <a:gd name="connsiteY22" fmla="*/ 956385 h 1014245"/>
                <a:gd name="connsiteX23" fmla="*/ 1187355 w 2224585"/>
                <a:gd name="connsiteY23" fmla="*/ 942737 h 1014245"/>
                <a:gd name="connsiteX24" fmla="*/ 1473958 w 2224585"/>
                <a:gd name="connsiteY24" fmla="*/ 956385 h 1014245"/>
                <a:gd name="connsiteX25" fmla="*/ 1569493 w 2224585"/>
                <a:gd name="connsiteY25" fmla="*/ 983680 h 1014245"/>
                <a:gd name="connsiteX26" fmla="*/ 2019869 w 2224585"/>
                <a:gd name="connsiteY26" fmla="*/ 956385 h 1014245"/>
                <a:gd name="connsiteX27" fmla="*/ 2101755 w 2224585"/>
                <a:gd name="connsiteY27" fmla="*/ 901794 h 1014245"/>
                <a:gd name="connsiteX28" fmla="*/ 2129051 w 2224585"/>
                <a:gd name="connsiteY28" fmla="*/ 819907 h 1014245"/>
                <a:gd name="connsiteX29" fmla="*/ 2156346 w 2224585"/>
                <a:gd name="connsiteY29" fmla="*/ 724373 h 1014245"/>
                <a:gd name="connsiteX30" fmla="*/ 2183642 w 2224585"/>
                <a:gd name="connsiteY30" fmla="*/ 574247 h 1014245"/>
                <a:gd name="connsiteX31" fmla="*/ 2210938 w 2224585"/>
                <a:gd name="connsiteY31" fmla="*/ 533304 h 1014245"/>
                <a:gd name="connsiteX32" fmla="*/ 2224585 w 2224585"/>
                <a:gd name="connsiteY32" fmla="*/ 492361 h 1014245"/>
                <a:gd name="connsiteX33" fmla="*/ 2197290 w 2224585"/>
                <a:gd name="connsiteY33" fmla="*/ 301292 h 1014245"/>
                <a:gd name="connsiteX34" fmla="*/ 2169994 w 2224585"/>
                <a:gd name="connsiteY34" fmla="*/ 260349 h 1014245"/>
                <a:gd name="connsiteX35" fmla="*/ 2115403 w 2224585"/>
                <a:gd name="connsiteY35" fmla="*/ 178462 h 1014245"/>
                <a:gd name="connsiteX36" fmla="*/ 2074460 w 2224585"/>
                <a:gd name="connsiteY36" fmla="*/ 96576 h 1014245"/>
                <a:gd name="connsiteX37" fmla="*/ 1951630 w 2224585"/>
                <a:gd name="connsiteY37" fmla="*/ 41985 h 1014245"/>
                <a:gd name="connsiteX38" fmla="*/ 1801505 w 2224585"/>
                <a:gd name="connsiteY38" fmla="*/ 14689 h 1014245"/>
                <a:gd name="connsiteX39" fmla="*/ 1105469 w 2224585"/>
                <a:gd name="connsiteY39" fmla="*/ 14689 h 1014245"/>
                <a:gd name="connsiteX40" fmla="*/ 1037230 w 2224585"/>
                <a:gd name="connsiteY40" fmla="*/ 1041 h 1014245"/>
                <a:gd name="connsiteX41" fmla="*/ 859809 w 2224585"/>
                <a:gd name="connsiteY41" fmla="*/ 28337 h 101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224585" h="1014245">
                  <a:moveTo>
                    <a:pt x="859809" y="28337"/>
                  </a:moveTo>
                  <a:cubicBezTo>
                    <a:pt x="703026" y="-3020"/>
                    <a:pt x="811653" y="12914"/>
                    <a:pt x="518615" y="28337"/>
                  </a:cubicBezTo>
                  <a:lnTo>
                    <a:pt x="272955" y="41985"/>
                  </a:lnTo>
                  <a:cubicBezTo>
                    <a:pt x="259307" y="46534"/>
                    <a:pt x="244879" y="49198"/>
                    <a:pt x="232012" y="55632"/>
                  </a:cubicBezTo>
                  <a:cubicBezTo>
                    <a:pt x="217341" y="62967"/>
                    <a:pt x="206058" y="76266"/>
                    <a:pt x="191069" y="82928"/>
                  </a:cubicBezTo>
                  <a:cubicBezTo>
                    <a:pt x="164777" y="94613"/>
                    <a:pt x="136478" y="101125"/>
                    <a:pt x="109182" y="110223"/>
                  </a:cubicBezTo>
                  <a:lnTo>
                    <a:pt x="68239" y="123871"/>
                  </a:lnTo>
                  <a:cubicBezTo>
                    <a:pt x="5390" y="218142"/>
                    <a:pt x="51784" y="134086"/>
                    <a:pt x="27296" y="342235"/>
                  </a:cubicBezTo>
                  <a:cubicBezTo>
                    <a:pt x="24180" y="368718"/>
                    <a:pt x="8825" y="411295"/>
                    <a:pt x="0" y="437770"/>
                  </a:cubicBezTo>
                  <a:cubicBezTo>
                    <a:pt x="5030" y="472981"/>
                    <a:pt x="8239" y="536133"/>
                    <a:pt x="27296" y="574247"/>
                  </a:cubicBezTo>
                  <a:cubicBezTo>
                    <a:pt x="34631" y="588918"/>
                    <a:pt x="41783" y="604944"/>
                    <a:pt x="54591" y="615191"/>
                  </a:cubicBezTo>
                  <a:cubicBezTo>
                    <a:pt x="65825" y="624178"/>
                    <a:pt x="81887" y="624289"/>
                    <a:pt x="95535" y="628838"/>
                  </a:cubicBezTo>
                  <a:cubicBezTo>
                    <a:pt x="128017" y="726286"/>
                    <a:pt x="98890" y="694765"/>
                    <a:pt x="163773" y="738020"/>
                  </a:cubicBezTo>
                  <a:cubicBezTo>
                    <a:pt x="214209" y="813674"/>
                    <a:pt x="162212" y="753833"/>
                    <a:pt x="232012" y="792611"/>
                  </a:cubicBezTo>
                  <a:cubicBezTo>
                    <a:pt x="372796" y="870825"/>
                    <a:pt x="262198" y="829970"/>
                    <a:pt x="354842" y="860850"/>
                  </a:cubicBezTo>
                  <a:cubicBezTo>
                    <a:pt x="363941" y="874498"/>
                    <a:pt x="369330" y="891547"/>
                    <a:pt x="382138" y="901794"/>
                  </a:cubicBezTo>
                  <a:cubicBezTo>
                    <a:pt x="393371" y="910781"/>
                    <a:pt x="408927" y="912868"/>
                    <a:pt x="423081" y="915441"/>
                  </a:cubicBezTo>
                  <a:cubicBezTo>
                    <a:pt x="459167" y="922002"/>
                    <a:pt x="495869" y="924540"/>
                    <a:pt x="532263" y="929089"/>
                  </a:cubicBezTo>
                  <a:lnTo>
                    <a:pt x="614149" y="956385"/>
                  </a:lnTo>
                  <a:lnTo>
                    <a:pt x="655093" y="970032"/>
                  </a:lnTo>
                  <a:cubicBezTo>
                    <a:pt x="664191" y="983680"/>
                    <a:pt x="666034" y="1009718"/>
                    <a:pt x="682388" y="1010976"/>
                  </a:cubicBezTo>
                  <a:cubicBezTo>
                    <a:pt x="791343" y="1019357"/>
                    <a:pt x="901452" y="1010477"/>
                    <a:pt x="1009935" y="997328"/>
                  </a:cubicBezTo>
                  <a:cubicBezTo>
                    <a:pt x="1052779" y="992135"/>
                    <a:pt x="1090895" y="966852"/>
                    <a:pt x="1132764" y="956385"/>
                  </a:cubicBezTo>
                  <a:lnTo>
                    <a:pt x="1187355" y="942737"/>
                  </a:lnTo>
                  <a:cubicBezTo>
                    <a:pt x="1282889" y="947286"/>
                    <a:pt x="1378620" y="948758"/>
                    <a:pt x="1473958" y="956385"/>
                  </a:cubicBezTo>
                  <a:cubicBezTo>
                    <a:pt x="1496510" y="958189"/>
                    <a:pt x="1546032" y="975860"/>
                    <a:pt x="1569493" y="983680"/>
                  </a:cubicBezTo>
                  <a:cubicBezTo>
                    <a:pt x="1719618" y="974582"/>
                    <a:pt x="1871217" y="979254"/>
                    <a:pt x="2019869" y="956385"/>
                  </a:cubicBezTo>
                  <a:cubicBezTo>
                    <a:pt x="2052293" y="951397"/>
                    <a:pt x="2101755" y="901794"/>
                    <a:pt x="2101755" y="901794"/>
                  </a:cubicBezTo>
                  <a:lnTo>
                    <a:pt x="2129051" y="819907"/>
                  </a:lnTo>
                  <a:cubicBezTo>
                    <a:pt x="2139870" y="787451"/>
                    <a:pt x="2150633" y="758654"/>
                    <a:pt x="2156346" y="724373"/>
                  </a:cubicBezTo>
                  <a:cubicBezTo>
                    <a:pt x="2163402" y="682034"/>
                    <a:pt x="2161681" y="618168"/>
                    <a:pt x="2183642" y="574247"/>
                  </a:cubicBezTo>
                  <a:cubicBezTo>
                    <a:pt x="2190978" y="559576"/>
                    <a:pt x="2201839" y="546952"/>
                    <a:pt x="2210938" y="533304"/>
                  </a:cubicBezTo>
                  <a:cubicBezTo>
                    <a:pt x="2215487" y="519656"/>
                    <a:pt x="2224585" y="506747"/>
                    <a:pt x="2224585" y="492361"/>
                  </a:cubicBezTo>
                  <a:cubicBezTo>
                    <a:pt x="2224585" y="460977"/>
                    <a:pt x="2222548" y="351807"/>
                    <a:pt x="2197290" y="301292"/>
                  </a:cubicBezTo>
                  <a:cubicBezTo>
                    <a:pt x="2189954" y="286621"/>
                    <a:pt x="2179093" y="273997"/>
                    <a:pt x="2169994" y="260349"/>
                  </a:cubicBezTo>
                  <a:cubicBezTo>
                    <a:pt x="2138650" y="134977"/>
                    <a:pt x="2183948" y="264144"/>
                    <a:pt x="2115403" y="178462"/>
                  </a:cubicBezTo>
                  <a:cubicBezTo>
                    <a:pt x="2026603" y="67462"/>
                    <a:pt x="2189507" y="211624"/>
                    <a:pt x="2074460" y="96576"/>
                  </a:cubicBezTo>
                  <a:cubicBezTo>
                    <a:pt x="2042017" y="64133"/>
                    <a:pt x="1992174" y="55500"/>
                    <a:pt x="1951630" y="41985"/>
                  </a:cubicBezTo>
                  <a:cubicBezTo>
                    <a:pt x="1875888" y="16738"/>
                    <a:pt x="1924972" y="30123"/>
                    <a:pt x="1801505" y="14689"/>
                  </a:cubicBezTo>
                  <a:cubicBezTo>
                    <a:pt x="1479789" y="37669"/>
                    <a:pt x="1575878" y="37090"/>
                    <a:pt x="1105469" y="14689"/>
                  </a:cubicBezTo>
                  <a:cubicBezTo>
                    <a:pt x="1082298" y="13586"/>
                    <a:pt x="1060391" y="2328"/>
                    <a:pt x="1037230" y="1041"/>
                  </a:cubicBezTo>
                  <a:cubicBezTo>
                    <a:pt x="978181" y="-2240"/>
                    <a:pt x="918949" y="1041"/>
                    <a:pt x="859809" y="28337"/>
                  </a:cubicBezTo>
                  <a:close/>
                </a:path>
              </a:pathLst>
            </a:custGeom>
            <a:solidFill>
              <a:srgbClr val="FFC000">
                <a:alpha val="67000"/>
              </a:srgbClr>
            </a:solidFill>
            <a:ln w="19050">
              <a:solidFill>
                <a:srgbClr val="FFC000">
                  <a:alpha val="32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Freeform 167"/>
            <p:cNvSpPr/>
            <p:nvPr/>
          </p:nvSpPr>
          <p:spPr>
            <a:xfrm>
              <a:off x="1319024" y="3729341"/>
              <a:ext cx="1210966" cy="638369"/>
            </a:xfrm>
            <a:custGeom>
              <a:avLst/>
              <a:gdLst>
                <a:gd name="connsiteX0" fmla="*/ 859809 w 2224585"/>
                <a:gd name="connsiteY0" fmla="*/ 28337 h 1014245"/>
                <a:gd name="connsiteX1" fmla="*/ 518615 w 2224585"/>
                <a:gd name="connsiteY1" fmla="*/ 28337 h 1014245"/>
                <a:gd name="connsiteX2" fmla="*/ 272955 w 2224585"/>
                <a:gd name="connsiteY2" fmla="*/ 41985 h 1014245"/>
                <a:gd name="connsiteX3" fmla="*/ 232012 w 2224585"/>
                <a:gd name="connsiteY3" fmla="*/ 55632 h 1014245"/>
                <a:gd name="connsiteX4" fmla="*/ 191069 w 2224585"/>
                <a:gd name="connsiteY4" fmla="*/ 82928 h 1014245"/>
                <a:gd name="connsiteX5" fmla="*/ 109182 w 2224585"/>
                <a:gd name="connsiteY5" fmla="*/ 110223 h 1014245"/>
                <a:gd name="connsiteX6" fmla="*/ 68239 w 2224585"/>
                <a:gd name="connsiteY6" fmla="*/ 123871 h 1014245"/>
                <a:gd name="connsiteX7" fmla="*/ 27296 w 2224585"/>
                <a:gd name="connsiteY7" fmla="*/ 342235 h 1014245"/>
                <a:gd name="connsiteX8" fmla="*/ 0 w 2224585"/>
                <a:gd name="connsiteY8" fmla="*/ 437770 h 1014245"/>
                <a:gd name="connsiteX9" fmla="*/ 27296 w 2224585"/>
                <a:gd name="connsiteY9" fmla="*/ 574247 h 1014245"/>
                <a:gd name="connsiteX10" fmla="*/ 54591 w 2224585"/>
                <a:gd name="connsiteY10" fmla="*/ 615191 h 1014245"/>
                <a:gd name="connsiteX11" fmla="*/ 95535 w 2224585"/>
                <a:gd name="connsiteY11" fmla="*/ 628838 h 1014245"/>
                <a:gd name="connsiteX12" fmla="*/ 163773 w 2224585"/>
                <a:gd name="connsiteY12" fmla="*/ 738020 h 1014245"/>
                <a:gd name="connsiteX13" fmla="*/ 232012 w 2224585"/>
                <a:gd name="connsiteY13" fmla="*/ 792611 h 1014245"/>
                <a:gd name="connsiteX14" fmla="*/ 354842 w 2224585"/>
                <a:gd name="connsiteY14" fmla="*/ 860850 h 1014245"/>
                <a:gd name="connsiteX15" fmla="*/ 382138 w 2224585"/>
                <a:gd name="connsiteY15" fmla="*/ 901794 h 1014245"/>
                <a:gd name="connsiteX16" fmla="*/ 423081 w 2224585"/>
                <a:gd name="connsiteY16" fmla="*/ 915441 h 1014245"/>
                <a:gd name="connsiteX17" fmla="*/ 532263 w 2224585"/>
                <a:gd name="connsiteY17" fmla="*/ 929089 h 1014245"/>
                <a:gd name="connsiteX18" fmla="*/ 614149 w 2224585"/>
                <a:gd name="connsiteY18" fmla="*/ 956385 h 1014245"/>
                <a:gd name="connsiteX19" fmla="*/ 655093 w 2224585"/>
                <a:gd name="connsiteY19" fmla="*/ 970032 h 1014245"/>
                <a:gd name="connsiteX20" fmla="*/ 682388 w 2224585"/>
                <a:gd name="connsiteY20" fmla="*/ 1010976 h 1014245"/>
                <a:gd name="connsiteX21" fmla="*/ 1009935 w 2224585"/>
                <a:gd name="connsiteY21" fmla="*/ 997328 h 1014245"/>
                <a:gd name="connsiteX22" fmla="*/ 1132764 w 2224585"/>
                <a:gd name="connsiteY22" fmla="*/ 956385 h 1014245"/>
                <a:gd name="connsiteX23" fmla="*/ 1187355 w 2224585"/>
                <a:gd name="connsiteY23" fmla="*/ 942737 h 1014245"/>
                <a:gd name="connsiteX24" fmla="*/ 1473958 w 2224585"/>
                <a:gd name="connsiteY24" fmla="*/ 956385 h 1014245"/>
                <a:gd name="connsiteX25" fmla="*/ 1569493 w 2224585"/>
                <a:gd name="connsiteY25" fmla="*/ 983680 h 1014245"/>
                <a:gd name="connsiteX26" fmla="*/ 2019869 w 2224585"/>
                <a:gd name="connsiteY26" fmla="*/ 956385 h 1014245"/>
                <a:gd name="connsiteX27" fmla="*/ 2101755 w 2224585"/>
                <a:gd name="connsiteY27" fmla="*/ 901794 h 1014245"/>
                <a:gd name="connsiteX28" fmla="*/ 2129051 w 2224585"/>
                <a:gd name="connsiteY28" fmla="*/ 819907 h 1014245"/>
                <a:gd name="connsiteX29" fmla="*/ 2156346 w 2224585"/>
                <a:gd name="connsiteY29" fmla="*/ 724373 h 1014245"/>
                <a:gd name="connsiteX30" fmla="*/ 2183642 w 2224585"/>
                <a:gd name="connsiteY30" fmla="*/ 574247 h 1014245"/>
                <a:gd name="connsiteX31" fmla="*/ 2210938 w 2224585"/>
                <a:gd name="connsiteY31" fmla="*/ 533304 h 1014245"/>
                <a:gd name="connsiteX32" fmla="*/ 2224585 w 2224585"/>
                <a:gd name="connsiteY32" fmla="*/ 492361 h 1014245"/>
                <a:gd name="connsiteX33" fmla="*/ 2197290 w 2224585"/>
                <a:gd name="connsiteY33" fmla="*/ 301292 h 1014245"/>
                <a:gd name="connsiteX34" fmla="*/ 2169994 w 2224585"/>
                <a:gd name="connsiteY34" fmla="*/ 260349 h 1014245"/>
                <a:gd name="connsiteX35" fmla="*/ 2115403 w 2224585"/>
                <a:gd name="connsiteY35" fmla="*/ 178462 h 1014245"/>
                <a:gd name="connsiteX36" fmla="*/ 2074460 w 2224585"/>
                <a:gd name="connsiteY36" fmla="*/ 96576 h 1014245"/>
                <a:gd name="connsiteX37" fmla="*/ 1951630 w 2224585"/>
                <a:gd name="connsiteY37" fmla="*/ 41985 h 1014245"/>
                <a:gd name="connsiteX38" fmla="*/ 1801505 w 2224585"/>
                <a:gd name="connsiteY38" fmla="*/ 14689 h 1014245"/>
                <a:gd name="connsiteX39" fmla="*/ 1105469 w 2224585"/>
                <a:gd name="connsiteY39" fmla="*/ 14689 h 1014245"/>
                <a:gd name="connsiteX40" fmla="*/ 1037230 w 2224585"/>
                <a:gd name="connsiteY40" fmla="*/ 1041 h 1014245"/>
                <a:gd name="connsiteX41" fmla="*/ 859809 w 2224585"/>
                <a:gd name="connsiteY41" fmla="*/ 28337 h 101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224585" h="1014245">
                  <a:moveTo>
                    <a:pt x="859809" y="28337"/>
                  </a:moveTo>
                  <a:cubicBezTo>
                    <a:pt x="703026" y="-3020"/>
                    <a:pt x="811653" y="12914"/>
                    <a:pt x="518615" y="28337"/>
                  </a:cubicBezTo>
                  <a:lnTo>
                    <a:pt x="272955" y="41985"/>
                  </a:lnTo>
                  <a:cubicBezTo>
                    <a:pt x="259307" y="46534"/>
                    <a:pt x="244879" y="49198"/>
                    <a:pt x="232012" y="55632"/>
                  </a:cubicBezTo>
                  <a:cubicBezTo>
                    <a:pt x="217341" y="62967"/>
                    <a:pt x="206058" y="76266"/>
                    <a:pt x="191069" y="82928"/>
                  </a:cubicBezTo>
                  <a:cubicBezTo>
                    <a:pt x="164777" y="94613"/>
                    <a:pt x="136478" y="101125"/>
                    <a:pt x="109182" y="110223"/>
                  </a:cubicBezTo>
                  <a:lnTo>
                    <a:pt x="68239" y="123871"/>
                  </a:lnTo>
                  <a:cubicBezTo>
                    <a:pt x="5390" y="218142"/>
                    <a:pt x="51784" y="134086"/>
                    <a:pt x="27296" y="342235"/>
                  </a:cubicBezTo>
                  <a:cubicBezTo>
                    <a:pt x="24180" y="368718"/>
                    <a:pt x="8825" y="411295"/>
                    <a:pt x="0" y="437770"/>
                  </a:cubicBezTo>
                  <a:cubicBezTo>
                    <a:pt x="5030" y="472981"/>
                    <a:pt x="8239" y="536133"/>
                    <a:pt x="27296" y="574247"/>
                  </a:cubicBezTo>
                  <a:cubicBezTo>
                    <a:pt x="34631" y="588918"/>
                    <a:pt x="41783" y="604944"/>
                    <a:pt x="54591" y="615191"/>
                  </a:cubicBezTo>
                  <a:cubicBezTo>
                    <a:pt x="65825" y="624178"/>
                    <a:pt x="81887" y="624289"/>
                    <a:pt x="95535" y="628838"/>
                  </a:cubicBezTo>
                  <a:cubicBezTo>
                    <a:pt x="128017" y="726286"/>
                    <a:pt x="98890" y="694765"/>
                    <a:pt x="163773" y="738020"/>
                  </a:cubicBezTo>
                  <a:cubicBezTo>
                    <a:pt x="214209" y="813674"/>
                    <a:pt x="162212" y="753833"/>
                    <a:pt x="232012" y="792611"/>
                  </a:cubicBezTo>
                  <a:cubicBezTo>
                    <a:pt x="372796" y="870825"/>
                    <a:pt x="262198" y="829970"/>
                    <a:pt x="354842" y="860850"/>
                  </a:cubicBezTo>
                  <a:cubicBezTo>
                    <a:pt x="363941" y="874498"/>
                    <a:pt x="369330" y="891547"/>
                    <a:pt x="382138" y="901794"/>
                  </a:cubicBezTo>
                  <a:cubicBezTo>
                    <a:pt x="393371" y="910781"/>
                    <a:pt x="408927" y="912868"/>
                    <a:pt x="423081" y="915441"/>
                  </a:cubicBezTo>
                  <a:cubicBezTo>
                    <a:pt x="459167" y="922002"/>
                    <a:pt x="495869" y="924540"/>
                    <a:pt x="532263" y="929089"/>
                  </a:cubicBezTo>
                  <a:lnTo>
                    <a:pt x="614149" y="956385"/>
                  </a:lnTo>
                  <a:lnTo>
                    <a:pt x="655093" y="970032"/>
                  </a:lnTo>
                  <a:cubicBezTo>
                    <a:pt x="664191" y="983680"/>
                    <a:pt x="666034" y="1009718"/>
                    <a:pt x="682388" y="1010976"/>
                  </a:cubicBezTo>
                  <a:cubicBezTo>
                    <a:pt x="791343" y="1019357"/>
                    <a:pt x="901452" y="1010477"/>
                    <a:pt x="1009935" y="997328"/>
                  </a:cubicBezTo>
                  <a:cubicBezTo>
                    <a:pt x="1052779" y="992135"/>
                    <a:pt x="1090895" y="966852"/>
                    <a:pt x="1132764" y="956385"/>
                  </a:cubicBezTo>
                  <a:lnTo>
                    <a:pt x="1187355" y="942737"/>
                  </a:lnTo>
                  <a:cubicBezTo>
                    <a:pt x="1282889" y="947286"/>
                    <a:pt x="1378620" y="948758"/>
                    <a:pt x="1473958" y="956385"/>
                  </a:cubicBezTo>
                  <a:cubicBezTo>
                    <a:pt x="1496510" y="958189"/>
                    <a:pt x="1546032" y="975860"/>
                    <a:pt x="1569493" y="983680"/>
                  </a:cubicBezTo>
                  <a:cubicBezTo>
                    <a:pt x="1719618" y="974582"/>
                    <a:pt x="1871217" y="979254"/>
                    <a:pt x="2019869" y="956385"/>
                  </a:cubicBezTo>
                  <a:cubicBezTo>
                    <a:pt x="2052293" y="951397"/>
                    <a:pt x="2101755" y="901794"/>
                    <a:pt x="2101755" y="901794"/>
                  </a:cubicBezTo>
                  <a:lnTo>
                    <a:pt x="2129051" y="819907"/>
                  </a:lnTo>
                  <a:cubicBezTo>
                    <a:pt x="2139870" y="787451"/>
                    <a:pt x="2150633" y="758654"/>
                    <a:pt x="2156346" y="724373"/>
                  </a:cubicBezTo>
                  <a:cubicBezTo>
                    <a:pt x="2163402" y="682034"/>
                    <a:pt x="2161681" y="618168"/>
                    <a:pt x="2183642" y="574247"/>
                  </a:cubicBezTo>
                  <a:cubicBezTo>
                    <a:pt x="2190978" y="559576"/>
                    <a:pt x="2201839" y="546952"/>
                    <a:pt x="2210938" y="533304"/>
                  </a:cubicBezTo>
                  <a:cubicBezTo>
                    <a:pt x="2215487" y="519656"/>
                    <a:pt x="2224585" y="506747"/>
                    <a:pt x="2224585" y="492361"/>
                  </a:cubicBezTo>
                  <a:cubicBezTo>
                    <a:pt x="2224585" y="460977"/>
                    <a:pt x="2222548" y="351807"/>
                    <a:pt x="2197290" y="301292"/>
                  </a:cubicBezTo>
                  <a:cubicBezTo>
                    <a:pt x="2189954" y="286621"/>
                    <a:pt x="2179093" y="273997"/>
                    <a:pt x="2169994" y="260349"/>
                  </a:cubicBezTo>
                  <a:cubicBezTo>
                    <a:pt x="2138650" y="134977"/>
                    <a:pt x="2183948" y="264144"/>
                    <a:pt x="2115403" y="178462"/>
                  </a:cubicBezTo>
                  <a:cubicBezTo>
                    <a:pt x="2026603" y="67462"/>
                    <a:pt x="2189507" y="211624"/>
                    <a:pt x="2074460" y="96576"/>
                  </a:cubicBezTo>
                  <a:cubicBezTo>
                    <a:pt x="2042017" y="64133"/>
                    <a:pt x="1992174" y="55500"/>
                    <a:pt x="1951630" y="41985"/>
                  </a:cubicBezTo>
                  <a:cubicBezTo>
                    <a:pt x="1875888" y="16738"/>
                    <a:pt x="1924972" y="30123"/>
                    <a:pt x="1801505" y="14689"/>
                  </a:cubicBezTo>
                  <a:cubicBezTo>
                    <a:pt x="1479789" y="37669"/>
                    <a:pt x="1575878" y="37090"/>
                    <a:pt x="1105469" y="14689"/>
                  </a:cubicBezTo>
                  <a:cubicBezTo>
                    <a:pt x="1082298" y="13586"/>
                    <a:pt x="1060391" y="2328"/>
                    <a:pt x="1037230" y="1041"/>
                  </a:cubicBezTo>
                  <a:cubicBezTo>
                    <a:pt x="978181" y="-2240"/>
                    <a:pt x="918949" y="1041"/>
                    <a:pt x="859809" y="28337"/>
                  </a:cubicBezTo>
                  <a:close/>
                </a:path>
              </a:pathLst>
            </a:custGeom>
            <a:solidFill>
              <a:srgbClr val="FFC000">
                <a:alpha val="68000"/>
              </a:srgbClr>
            </a:solidFill>
            <a:ln w="25400">
              <a:solidFill>
                <a:srgbClr val="FFC000">
                  <a:alpha val="66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Freeform 168"/>
            <p:cNvSpPr/>
            <p:nvPr/>
          </p:nvSpPr>
          <p:spPr>
            <a:xfrm>
              <a:off x="1541495" y="3717966"/>
              <a:ext cx="812405" cy="415906"/>
            </a:xfrm>
            <a:custGeom>
              <a:avLst/>
              <a:gdLst>
                <a:gd name="connsiteX0" fmla="*/ 859809 w 2224585"/>
                <a:gd name="connsiteY0" fmla="*/ 28337 h 1014245"/>
                <a:gd name="connsiteX1" fmla="*/ 518615 w 2224585"/>
                <a:gd name="connsiteY1" fmla="*/ 28337 h 1014245"/>
                <a:gd name="connsiteX2" fmla="*/ 272955 w 2224585"/>
                <a:gd name="connsiteY2" fmla="*/ 41985 h 1014245"/>
                <a:gd name="connsiteX3" fmla="*/ 232012 w 2224585"/>
                <a:gd name="connsiteY3" fmla="*/ 55632 h 1014245"/>
                <a:gd name="connsiteX4" fmla="*/ 191069 w 2224585"/>
                <a:gd name="connsiteY4" fmla="*/ 82928 h 1014245"/>
                <a:gd name="connsiteX5" fmla="*/ 109182 w 2224585"/>
                <a:gd name="connsiteY5" fmla="*/ 110223 h 1014245"/>
                <a:gd name="connsiteX6" fmla="*/ 68239 w 2224585"/>
                <a:gd name="connsiteY6" fmla="*/ 123871 h 1014245"/>
                <a:gd name="connsiteX7" fmla="*/ 27296 w 2224585"/>
                <a:gd name="connsiteY7" fmla="*/ 342235 h 1014245"/>
                <a:gd name="connsiteX8" fmla="*/ 0 w 2224585"/>
                <a:gd name="connsiteY8" fmla="*/ 437770 h 1014245"/>
                <a:gd name="connsiteX9" fmla="*/ 27296 w 2224585"/>
                <a:gd name="connsiteY9" fmla="*/ 574247 h 1014245"/>
                <a:gd name="connsiteX10" fmla="*/ 54591 w 2224585"/>
                <a:gd name="connsiteY10" fmla="*/ 615191 h 1014245"/>
                <a:gd name="connsiteX11" fmla="*/ 95535 w 2224585"/>
                <a:gd name="connsiteY11" fmla="*/ 628838 h 1014245"/>
                <a:gd name="connsiteX12" fmla="*/ 163773 w 2224585"/>
                <a:gd name="connsiteY12" fmla="*/ 738020 h 1014245"/>
                <a:gd name="connsiteX13" fmla="*/ 232012 w 2224585"/>
                <a:gd name="connsiteY13" fmla="*/ 792611 h 1014245"/>
                <a:gd name="connsiteX14" fmla="*/ 354842 w 2224585"/>
                <a:gd name="connsiteY14" fmla="*/ 860850 h 1014245"/>
                <a:gd name="connsiteX15" fmla="*/ 382138 w 2224585"/>
                <a:gd name="connsiteY15" fmla="*/ 901794 h 1014245"/>
                <a:gd name="connsiteX16" fmla="*/ 423081 w 2224585"/>
                <a:gd name="connsiteY16" fmla="*/ 915441 h 1014245"/>
                <a:gd name="connsiteX17" fmla="*/ 532263 w 2224585"/>
                <a:gd name="connsiteY17" fmla="*/ 929089 h 1014245"/>
                <a:gd name="connsiteX18" fmla="*/ 614149 w 2224585"/>
                <a:gd name="connsiteY18" fmla="*/ 956385 h 1014245"/>
                <a:gd name="connsiteX19" fmla="*/ 655093 w 2224585"/>
                <a:gd name="connsiteY19" fmla="*/ 970032 h 1014245"/>
                <a:gd name="connsiteX20" fmla="*/ 682388 w 2224585"/>
                <a:gd name="connsiteY20" fmla="*/ 1010976 h 1014245"/>
                <a:gd name="connsiteX21" fmla="*/ 1009935 w 2224585"/>
                <a:gd name="connsiteY21" fmla="*/ 997328 h 1014245"/>
                <a:gd name="connsiteX22" fmla="*/ 1132764 w 2224585"/>
                <a:gd name="connsiteY22" fmla="*/ 956385 h 1014245"/>
                <a:gd name="connsiteX23" fmla="*/ 1187355 w 2224585"/>
                <a:gd name="connsiteY23" fmla="*/ 942737 h 1014245"/>
                <a:gd name="connsiteX24" fmla="*/ 1473958 w 2224585"/>
                <a:gd name="connsiteY24" fmla="*/ 956385 h 1014245"/>
                <a:gd name="connsiteX25" fmla="*/ 1569493 w 2224585"/>
                <a:gd name="connsiteY25" fmla="*/ 983680 h 1014245"/>
                <a:gd name="connsiteX26" fmla="*/ 2019869 w 2224585"/>
                <a:gd name="connsiteY26" fmla="*/ 956385 h 1014245"/>
                <a:gd name="connsiteX27" fmla="*/ 2101755 w 2224585"/>
                <a:gd name="connsiteY27" fmla="*/ 901794 h 1014245"/>
                <a:gd name="connsiteX28" fmla="*/ 2129051 w 2224585"/>
                <a:gd name="connsiteY28" fmla="*/ 819907 h 1014245"/>
                <a:gd name="connsiteX29" fmla="*/ 2156346 w 2224585"/>
                <a:gd name="connsiteY29" fmla="*/ 724373 h 1014245"/>
                <a:gd name="connsiteX30" fmla="*/ 2183642 w 2224585"/>
                <a:gd name="connsiteY30" fmla="*/ 574247 h 1014245"/>
                <a:gd name="connsiteX31" fmla="*/ 2210938 w 2224585"/>
                <a:gd name="connsiteY31" fmla="*/ 533304 h 1014245"/>
                <a:gd name="connsiteX32" fmla="*/ 2224585 w 2224585"/>
                <a:gd name="connsiteY32" fmla="*/ 492361 h 1014245"/>
                <a:gd name="connsiteX33" fmla="*/ 2197290 w 2224585"/>
                <a:gd name="connsiteY33" fmla="*/ 301292 h 1014245"/>
                <a:gd name="connsiteX34" fmla="*/ 2169994 w 2224585"/>
                <a:gd name="connsiteY34" fmla="*/ 260349 h 1014245"/>
                <a:gd name="connsiteX35" fmla="*/ 2115403 w 2224585"/>
                <a:gd name="connsiteY35" fmla="*/ 178462 h 1014245"/>
                <a:gd name="connsiteX36" fmla="*/ 2074460 w 2224585"/>
                <a:gd name="connsiteY36" fmla="*/ 96576 h 1014245"/>
                <a:gd name="connsiteX37" fmla="*/ 1951630 w 2224585"/>
                <a:gd name="connsiteY37" fmla="*/ 41985 h 1014245"/>
                <a:gd name="connsiteX38" fmla="*/ 1801505 w 2224585"/>
                <a:gd name="connsiteY38" fmla="*/ 14689 h 1014245"/>
                <a:gd name="connsiteX39" fmla="*/ 1105469 w 2224585"/>
                <a:gd name="connsiteY39" fmla="*/ 14689 h 1014245"/>
                <a:gd name="connsiteX40" fmla="*/ 1037230 w 2224585"/>
                <a:gd name="connsiteY40" fmla="*/ 1041 h 1014245"/>
                <a:gd name="connsiteX41" fmla="*/ 859809 w 2224585"/>
                <a:gd name="connsiteY41" fmla="*/ 28337 h 101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224585" h="1014245">
                  <a:moveTo>
                    <a:pt x="859809" y="28337"/>
                  </a:moveTo>
                  <a:cubicBezTo>
                    <a:pt x="703026" y="-3020"/>
                    <a:pt x="811653" y="12914"/>
                    <a:pt x="518615" y="28337"/>
                  </a:cubicBezTo>
                  <a:lnTo>
                    <a:pt x="272955" y="41985"/>
                  </a:lnTo>
                  <a:cubicBezTo>
                    <a:pt x="259307" y="46534"/>
                    <a:pt x="244879" y="49198"/>
                    <a:pt x="232012" y="55632"/>
                  </a:cubicBezTo>
                  <a:cubicBezTo>
                    <a:pt x="217341" y="62967"/>
                    <a:pt x="206058" y="76266"/>
                    <a:pt x="191069" y="82928"/>
                  </a:cubicBezTo>
                  <a:cubicBezTo>
                    <a:pt x="164777" y="94613"/>
                    <a:pt x="136478" y="101125"/>
                    <a:pt x="109182" y="110223"/>
                  </a:cubicBezTo>
                  <a:lnTo>
                    <a:pt x="68239" y="123871"/>
                  </a:lnTo>
                  <a:cubicBezTo>
                    <a:pt x="5390" y="218142"/>
                    <a:pt x="51784" y="134086"/>
                    <a:pt x="27296" y="342235"/>
                  </a:cubicBezTo>
                  <a:cubicBezTo>
                    <a:pt x="24180" y="368718"/>
                    <a:pt x="8825" y="411295"/>
                    <a:pt x="0" y="437770"/>
                  </a:cubicBezTo>
                  <a:cubicBezTo>
                    <a:pt x="5030" y="472981"/>
                    <a:pt x="8239" y="536133"/>
                    <a:pt x="27296" y="574247"/>
                  </a:cubicBezTo>
                  <a:cubicBezTo>
                    <a:pt x="34631" y="588918"/>
                    <a:pt x="41783" y="604944"/>
                    <a:pt x="54591" y="615191"/>
                  </a:cubicBezTo>
                  <a:cubicBezTo>
                    <a:pt x="65825" y="624178"/>
                    <a:pt x="81887" y="624289"/>
                    <a:pt x="95535" y="628838"/>
                  </a:cubicBezTo>
                  <a:cubicBezTo>
                    <a:pt x="128017" y="726286"/>
                    <a:pt x="98890" y="694765"/>
                    <a:pt x="163773" y="738020"/>
                  </a:cubicBezTo>
                  <a:cubicBezTo>
                    <a:pt x="214209" y="813674"/>
                    <a:pt x="162212" y="753833"/>
                    <a:pt x="232012" y="792611"/>
                  </a:cubicBezTo>
                  <a:cubicBezTo>
                    <a:pt x="372796" y="870825"/>
                    <a:pt x="262198" y="829970"/>
                    <a:pt x="354842" y="860850"/>
                  </a:cubicBezTo>
                  <a:cubicBezTo>
                    <a:pt x="363941" y="874498"/>
                    <a:pt x="369330" y="891547"/>
                    <a:pt x="382138" y="901794"/>
                  </a:cubicBezTo>
                  <a:cubicBezTo>
                    <a:pt x="393371" y="910781"/>
                    <a:pt x="408927" y="912868"/>
                    <a:pt x="423081" y="915441"/>
                  </a:cubicBezTo>
                  <a:cubicBezTo>
                    <a:pt x="459167" y="922002"/>
                    <a:pt x="495869" y="924540"/>
                    <a:pt x="532263" y="929089"/>
                  </a:cubicBezTo>
                  <a:lnTo>
                    <a:pt x="614149" y="956385"/>
                  </a:lnTo>
                  <a:lnTo>
                    <a:pt x="655093" y="970032"/>
                  </a:lnTo>
                  <a:cubicBezTo>
                    <a:pt x="664191" y="983680"/>
                    <a:pt x="666034" y="1009718"/>
                    <a:pt x="682388" y="1010976"/>
                  </a:cubicBezTo>
                  <a:cubicBezTo>
                    <a:pt x="791343" y="1019357"/>
                    <a:pt x="901452" y="1010477"/>
                    <a:pt x="1009935" y="997328"/>
                  </a:cubicBezTo>
                  <a:cubicBezTo>
                    <a:pt x="1052779" y="992135"/>
                    <a:pt x="1090895" y="966852"/>
                    <a:pt x="1132764" y="956385"/>
                  </a:cubicBezTo>
                  <a:lnTo>
                    <a:pt x="1187355" y="942737"/>
                  </a:lnTo>
                  <a:cubicBezTo>
                    <a:pt x="1282889" y="947286"/>
                    <a:pt x="1378620" y="948758"/>
                    <a:pt x="1473958" y="956385"/>
                  </a:cubicBezTo>
                  <a:cubicBezTo>
                    <a:pt x="1496510" y="958189"/>
                    <a:pt x="1546032" y="975860"/>
                    <a:pt x="1569493" y="983680"/>
                  </a:cubicBezTo>
                  <a:cubicBezTo>
                    <a:pt x="1719618" y="974582"/>
                    <a:pt x="1871217" y="979254"/>
                    <a:pt x="2019869" y="956385"/>
                  </a:cubicBezTo>
                  <a:cubicBezTo>
                    <a:pt x="2052293" y="951397"/>
                    <a:pt x="2101755" y="901794"/>
                    <a:pt x="2101755" y="901794"/>
                  </a:cubicBezTo>
                  <a:lnTo>
                    <a:pt x="2129051" y="819907"/>
                  </a:lnTo>
                  <a:cubicBezTo>
                    <a:pt x="2139870" y="787451"/>
                    <a:pt x="2150633" y="758654"/>
                    <a:pt x="2156346" y="724373"/>
                  </a:cubicBezTo>
                  <a:cubicBezTo>
                    <a:pt x="2163402" y="682034"/>
                    <a:pt x="2161681" y="618168"/>
                    <a:pt x="2183642" y="574247"/>
                  </a:cubicBezTo>
                  <a:cubicBezTo>
                    <a:pt x="2190978" y="559576"/>
                    <a:pt x="2201839" y="546952"/>
                    <a:pt x="2210938" y="533304"/>
                  </a:cubicBezTo>
                  <a:cubicBezTo>
                    <a:pt x="2215487" y="519656"/>
                    <a:pt x="2224585" y="506747"/>
                    <a:pt x="2224585" y="492361"/>
                  </a:cubicBezTo>
                  <a:cubicBezTo>
                    <a:pt x="2224585" y="460977"/>
                    <a:pt x="2222548" y="351807"/>
                    <a:pt x="2197290" y="301292"/>
                  </a:cubicBezTo>
                  <a:cubicBezTo>
                    <a:pt x="2189954" y="286621"/>
                    <a:pt x="2179093" y="273997"/>
                    <a:pt x="2169994" y="260349"/>
                  </a:cubicBezTo>
                  <a:cubicBezTo>
                    <a:pt x="2138650" y="134977"/>
                    <a:pt x="2183948" y="264144"/>
                    <a:pt x="2115403" y="178462"/>
                  </a:cubicBezTo>
                  <a:cubicBezTo>
                    <a:pt x="2026603" y="67462"/>
                    <a:pt x="2189507" y="211624"/>
                    <a:pt x="2074460" y="96576"/>
                  </a:cubicBezTo>
                  <a:cubicBezTo>
                    <a:pt x="2042017" y="64133"/>
                    <a:pt x="1992174" y="55500"/>
                    <a:pt x="1951630" y="41985"/>
                  </a:cubicBezTo>
                  <a:cubicBezTo>
                    <a:pt x="1875888" y="16738"/>
                    <a:pt x="1924972" y="30123"/>
                    <a:pt x="1801505" y="14689"/>
                  </a:cubicBezTo>
                  <a:cubicBezTo>
                    <a:pt x="1479789" y="37669"/>
                    <a:pt x="1575878" y="37090"/>
                    <a:pt x="1105469" y="14689"/>
                  </a:cubicBezTo>
                  <a:cubicBezTo>
                    <a:pt x="1082298" y="13586"/>
                    <a:pt x="1060391" y="2328"/>
                    <a:pt x="1037230" y="1041"/>
                  </a:cubicBezTo>
                  <a:cubicBezTo>
                    <a:pt x="978181" y="-2240"/>
                    <a:pt x="918949" y="1041"/>
                    <a:pt x="859809" y="28337"/>
                  </a:cubicBezTo>
                  <a:close/>
                </a:path>
              </a:pathLst>
            </a:custGeom>
            <a:solidFill>
              <a:srgbClr val="FFC000"/>
            </a:solidFill>
            <a:ln w="25400">
              <a:solidFill>
                <a:srgbClr val="FFC000">
                  <a:alpha val="6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3498838" y="2656445"/>
            <a:ext cx="558399" cy="203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3765488" y="2369335"/>
            <a:ext cx="0" cy="929863"/>
          </a:xfrm>
          <a:prstGeom prst="straightConnector1">
            <a:avLst/>
          </a:prstGeom>
          <a:ln w="63500">
            <a:solidFill>
              <a:srgbClr val="008000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/>
          <p:nvPr/>
        </p:nvCxnSpPr>
        <p:spPr>
          <a:xfrm>
            <a:off x="4798296" y="3120553"/>
            <a:ext cx="708328" cy="260562"/>
          </a:xfrm>
          <a:prstGeom prst="curvedConnector3">
            <a:avLst>
              <a:gd name="adj1" fmla="val 50000"/>
            </a:avLst>
          </a:prstGeom>
          <a:ln w="63500">
            <a:solidFill>
              <a:srgbClr val="0033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/>
          <p:nvPr/>
        </p:nvCxnSpPr>
        <p:spPr>
          <a:xfrm rot="16200000" flipH="1">
            <a:off x="4415575" y="3905202"/>
            <a:ext cx="710098" cy="339659"/>
          </a:xfrm>
          <a:prstGeom prst="curvedConnector3">
            <a:avLst>
              <a:gd name="adj1" fmla="val 50000"/>
            </a:avLst>
          </a:prstGeom>
          <a:ln w="63500">
            <a:solidFill>
              <a:srgbClr val="0033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/>
          <p:nvPr/>
        </p:nvCxnSpPr>
        <p:spPr>
          <a:xfrm rot="5400000">
            <a:off x="2399524" y="3787954"/>
            <a:ext cx="625357" cy="436555"/>
          </a:xfrm>
          <a:prstGeom prst="curvedConnector3">
            <a:avLst>
              <a:gd name="adj1" fmla="val 50000"/>
            </a:avLst>
          </a:prstGeom>
          <a:ln w="63500">
            <a:solidFill>
              <a:srgbClr val="0033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urved Connector 41"/>
          <p:cNvCxnSpPr/>
          <p:nvPr/>
        </p:nvCxnSpPr>
        <p:spPr>
          <a:xfrm rot="10800000">
            <a:off x="2090107" y="3047989"/>
            <a:ext cx="652162" cy="260632"/>
          </a:xfrm>
          <a:prstGeom prst="curvedConnector3">
            <a:avLst>
              <a:gd name="adj1" fmla="val 50000"/>
            </a:avLst>
          </a:prstGeom>
          <a:ln w="63500">
            <a:solidFill>
              <a:srgbClr val="0033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4057237" y="2768353"/>
            <a:ext cx="1554480" cy="914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035798" y="2768353"/>
            <a:ext cx="1463040" cy="914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3447959" y="2292797"/>
            <a:ext cx="1304947" cy="721616"/>
            <a:chOff x="5663558" y="2846475"/>
            <a:chExt cx="1304947" cy="721616"/>
          </a:xfrm>
        </p:grpSpPr>
        <p:sp>
          <p:nvSpPr>
            <p:cNvPr id="118" name="Oval 117"/>
            <p:cNvSpPr/>
            <p:nvPr/>
          </p:nvSpPr>
          <p:spPr>
            <a:xfrm rot="20815263" flipH="1">
              <a:off x="5841593" y="2877264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 rot="21313843" flipH="1">
              <a:off x="6036286" y="2846475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 rot="1078358" flipH="1">
              <a:off x="6082845" y="292471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 rot="1340686" flipH="1">
              <a:off x="6481778" y="3154501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 rot="567101" flipH="1">
              <a:off x="6175903" y="300372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 rot="20940000" flipH="1">
              <a:off x="6575186" y="3255217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6320823" y="3100771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Oval 124"/>
            <p:cNvSpPr/>
            <p:nvPr/>
          </p:nvSpPr>
          <p:spPr>
            <a:xfrm rot="1440000">
              <a:off x="6285234" y="317036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 rot="20940000" flipH="1">
              <a:off x="5663558" y="3173251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 rot="20940000" flipH="1">
              <a:off x="5924867" y="307247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 rot="20940000" flipH="1">
              <a:off x="5749625" y="320072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 rot="660000">
              <a:off x="6161817" y="308552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 rot="1440000">
              <a:off x="6182529" y="318300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 rot="20160000" flipH="1">
              <a:off x="5669175" y="329604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5740385" y="307755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3" name="Oval 132"/>
            <p:cNvSpPr/>
            <p:nvPr/>
          </p:nvSpPr>
          <p:spPr>
            <a:xfrm>
              <a:off x="6168275" y="329650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/>
            <p:cNvSpPr/>
            <p:nvPr/>
          </p:nvSpPr>
          <p:spPr>
            <a:xfrm>
              <a:off x="5992430" y="2997634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Oval 134"/>
            <p:cNvSpPr/>
            <p:nvPr/>
          </p:nvSpPr>
          <p:spPr>
            <a:xfrm rot="20940000" flipH="1">
              <a:off x="6021426" y="321119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/>
            <p:nvPr/>
          </p:nvSpPr>
          <p:spPr>
            <a:xfrm rot="20940000" flipH="1">
              <a:off x="5878322" y="315504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/>
            <p:nvPr/>
          </p:nvSpPr>
          <p:spPr>
            <a:xfrm rot="20940000" flipH="1">
              <a:off x="5837910" y="301599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 rot="20940000" flipH="1">
              <a:off x="5846185" y="3280714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 rot="20940000" flipH="1">
              <a:off x="6651100" y="331229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 rot="1440000">
              <a:off x="6350186" y="328557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 rot="475323">
              <a:off x="6033883" y="3089165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 rot="1440000">
              <a:off x="6510923" y="330625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>
            <a:xfrm rot="1440000">
              <a:off x="6230550" y="2907907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 rot="20940000" flipH="1">
              <a:off x="5904506" y="292431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>
            <a:xfrm flipH="1">
              <a:off x="6792658" y="3308948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>
            <a:xfrm rot="1078358" flipH="1">
              <a:off x="6333111" y="299313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 rot="1078358" flipH="1">
              <a:off x="6408746" y="320339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 rot="20132157" flipH="1">
              <a:off x="5749623" y="296258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/>
            <p:nvPr/>
          </p:nvSpPr>
          <p:spPr>
            <a:xfrm>
              <a:off x="5777030" y="3394977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Oval 149"/>
            <p:cNvSpPr/>
            <p:nvPr/>
          </p:nvSpPr>
          <p:spPr>
            <a:xfrm>
              <a:off x="5875989" y="339943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/>
            <p:cNvSpPr/>
            <p:nvPr/>
          </p:nvSpPr>
          <p:spPr>
            <a:xfrm rot="20940000" flipH="1">
              <a:off x="5983793" y="3337378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/>
            <p:nvPr/>
          </p:nvSpPr>
          <p:spPr>
            <a:xfrm>
              <a:off x="6059639" y="340312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/>
            <p:nvPr/>
          </p:nvSpPr>
          <p:spPr>
            <a:xfrm>
              <a:off x="5963911" y="346062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Oval 153"/>
            <p:cNvSpPr/>
            <p:nvPr/>
          </p:nvSpPr>
          <p:spPr>
            <a:xfrm rot="20940000" flipH="1">
              <a:off x="5790673" y="3460628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559518" y="2769181"/>
            <a:ext cx="2041371" cy="1080417"/>
            <a:chOff x="846161" y="3711149"/>
            <a:chExt cx="2224585" cy="1150146"/>
          </a:xfrm>
        </p:grpSpPr>
        <p:sp>
          <p:nvSpPr>
            <p:cNvPr id="114" name="Freeform 113"/>
            <p:cNvSpPr/>
            <p:nvPr/>
          </p:nvSpPr>
          <p:spPr>
            <a:xfrm>
              <a:off x="846161" y="3711149"/>
              <a:ext cx="2224585" cy="1150146"/>
            </a:xfrm>
            <a:custGeom>
              <a:avLst/>
              <a:gdLst>
                <a:gd name="connsiteX0" fmla="*/ 859809 w 2224585"/>
                <a:gd name="connsiteY0" fmla="*/ 28337 h 1014245"/>
                <a:gd name="connsiteX1" fmla="*/ 518615 w 2224585"/>
                <a:gd name="connsiteY1" fmla="*/ 28337 h 1014245"/>
                <a:gd name="connsiteX2" fmla="*/ 272955 w 2224585"/>
                <a:gd name="connsiteY2" fmla="*/ 41985 h 1014245"/>
                <a:gd name="connsiteX3" fmla="*/ 232012 w 2224585"/>
                <a:gd name="connsiteY3" fmla="*/ 55632 h 1014245"/>
                <a:gd name="connsiteX4" fmla="*/ 191069 w 2224585"/>
                <a:gd name="connsiteY4" fmla="*/ 82928 h 1014245"/>
                <a:gd name="connsiteX5" fmla="*/ 109182 w 2224585"/>
                <a:gd name="connsiteY5" fmla="*/ 110223 h 1014245"/>
                <a:gd name="connsiteX6" fmla="*/ 68239 w 2224585"/>
                <a:gd name="connsiteY6" fmla="*/ 123871 h 1014245"/>
                <a:gd name="connsiteX7" fmla="*/ 27296 w 2224585"/>
                <a:gd name="connsiteY7" fmla="*/ 342235 h 1014245"/>
                <a:gd name="connsiteX8" fmla="*/ 0 w 2224585"/>
                <a:gd name="connsiteY8" fmla="*/ 437770 h 1014245"/>
                <a:gd name="connsiteX9" fmla="*/ 27296 w 2224585"/>
                <a:gd name="connsiteY9" fmla="*/ 574247 h 1014245"/>
                <a:gd name="connsiteX10" fmla="*/ 54591 w 2224585"/>
                <a:gd name="connsiteY10" fmla="*/ 615191 h 1014245"/>
                <a:gd name="connsiteX11" fmla="*/ 95535 w 2224585"/>
                <a:gd name="connsiteY11" fmla="*/ 628838 h 1014245"/>
                <a:gd name="connsiteX12" fmla="*/ 163773 w 2224585"/>
                <a:gd name="connsiteY12" fmla="*/ 738020 h 1014245"/>
                <a:gd name="connsiteX13" fmla="*/ 232012 w 2224585"/>
                <a:gd name="connsiteY13" fmla="*/ 792611 h 1014245"/>
                <a:gd name="connsiteX14" fmla="*/ 354842 w 2224585"/>
                <a:gd name="connsiteY14" fmla="*/ 860850 h 1014245"/>
                <a:gd name="connsiteX15" fmla="*/ 382138 w 2224585"/>
                <a:gd name="connsiteY15" fmla="*/ 901794 h 1014245"/>
                <a:gd name="connsiteX16" fmla="*/ 423081 w 2224585"/>
                <a:gd name="connsiteY16" fmla="*/ 915441 h 1014245"/>
                <a:gd name="connsiteX17" fmla="*/ 532263 w 2224585"/>
                <a:gd name="connsiteY17" fmla="*/ 929089 h 1014245"/>
                <a:gd name="connsiteX18" fmla="*/ 614149 w 2224585"/>
                <a:gd name="connsiteY18" fmla="*/ 956385 h 1014245"/>
                <a:gd name="connsiteX19" fmla="*/ 655093 w 2224585"/>
                <a:gd name="connsiteY19" fmla="*/ 970032 h 1014245"/>
                <a:gd name="connsiteX20" fmla="*/ 682388 w 2224585"/>
                <a:gd name="connsiteY20" fmla="*/ 1010976 h 1014245"/>
                <a:gd name="connsiteX21" fmla="*/ 1009935 w 2224585"/>
                <a:gd name="connsiteY21" fmla="*/ 997328 h 1014245"/>
                <a:gd name="connsiteX22" fmla="*/ 1132764 w 2224585"/>
                <a:gd name="connsiteY22" fmla="*/ 956385 h 1014245"/>
                <a:gd name="connsiteX23" fmla="*/ 1187355 w 2224585"/>
                <a:gd name="connsiteY23" fmla="*/ 942737 h 1014245"/>
                <a:gd name="connsiteX24" fmla="*/ 1473958 w 2224585"/>
                <a:gd name="connsiteY24" fmla="*/ 956385 h 1014245"/>
                <a:gd name="connsiteX25" fmla="*/ 1569493 w 2224585"/>
                <a:gd name="connsiteY25" fmla="*/ 983680 h 1014245"/>
                <a:gd name="connsiteX26" fmla="*/ 2019869 w 2224585"/>
                <a:gd name="connsiteY26" fmla="*/ 956385 h 1014245"/>
                <a:gd name="connsiteX27" fmla="*/ 2101755 w 2224585"/>
                <a:gd name="connsiteY27" fmla="*/ 901794 h 1014245"/>
                <a:gd name="connsiteX28" fmla="*/ 2129051 w 2224585"/>
                <a:gd name="connsiteY28" fmla="*/ 819907 h 1014245"/>
                <a:gd name="connsiteX29" fmla="*/ 2156346 w 2224585"/>
                <a:gd name="connsiteY29" fmla="*/ 724373 h 1014245"/>
                <a:gd name="connsiteX30" fmla="*/ 2183642 w 2224585"/>
                <a:gd name="connsiteY30" fmla="*/ 574247 h 1014245"/>
                <a:gd name="connsiteX31" fmla="*/ 2210938 w 2224585"/>
                <a:gd name="connsiteY31" fmla="*/ 533304 h 1014245"/>
                <a:gd name="connsiteX32" fmla="*/ 2224585 w 2224585"/>
                <a:gd name="connsiteY32" fmla="*/ 492361 h 1014245"/>
                <a:gd name="connsiteX33" fmla="*/ 2197290 w 2224585"/>
                <a:gd name="connsiteY33" fmla="*/ 301292 h 1014245"/>
                <a:gd name="connsiteX34" fmla="*/ 2169994 w 2224585"/>
                <a:gd name="connsiteY34" fmla="*/ 260349 h 1014245"/>
                <a:gd name="connsiteX35" fmla="*/ 2115403 w 2224585"/>
                <a:gd name="connsiteY35" fmla="*/ 178462 h 1014245"/>
                <a:gd name="connsiteX36" fmla="*/ 2074460 w 2224585"/>
                <a:gd name="connsiteY36" fmla="*/ 96576 h 1014245"/>
                <a:gd name="connsiteX37" fmla="*/ 1951630 w 2224585"/>
                <a:gd name="connsiteY37" fmla="*/ 41985 h 1014245"/>
                <a:gd name="connsiteX38" fmla="*/ 1801505 w 2224585"/>
                <a:gd name="connsiteY38" fmla="*/ 14689 h 1014245"/>
                <a:gd name="connsiteX39" fmla="*/ 1105469 w 2224585"/>
                <a:gd name="connsiteY39" fmla="*/ 14689 h 1014245"/>
                <a:gd name="connsiteX40" fmla="*/ 1037230 w 2224585"/>
                <a:gd name="connsiteY40" fmla="*/ 1041 h 1014245"/>
                <a:gd name="connsiteX41" fmla="*/ 859809 w 2224585"/>
                <a:gd name="connsiteY41" fmla="*/ 28337 h 101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224585" h="1014245">
                  <a:moveTo>
                    <a:pt x="859809" y="28337"/>
                  </a:moveTo>
                  <a:cubicBezTo>
                    <a:pt x="703026" y="-3020"/>
                    <a:pt x="811653" y="12914"/>
                    <a:pt x="518615" y="28337"/>
                  </a:cubicBezTo>
                  <a:lnTo>
                    <a:pt x="272955" y="41985"/>
                  </a:lnTo>
                  <a:cubicBezTo>
                    <a:pt x="259307" y="46534"/>
                    <a:pt x="244879" y="49198"/>
                    <a:pt x="232012" y="55632"/>
                  </a:cubicBezTo>
                  <a:cubicBezTo>
                    <a:pt x="217341" y="62967"/>
                    <a:pt x="206058" y="76266"/>
                    <a:pt x="191069" y="82928"/>
                  </a:cubicBezTo>
                  <a:cubicBezTo>
                    <a:pt x="164777" y="94613"/>
                    <a:pt x="136478" y="101125"/>
                    <a:pt x="109182" y="110223"/>
                  </a:cubicBezTo>
                  <a:lnTo>
                    <a:pt x="68239" y="123871"/>
                  </a:lnTo>
                  <a:cubicBezTo>
                    <a:pt x="5390" y="218142"/>
                    <a:pt x="51784" y="134086"/>
                    <a:pt x="27296" y="342235"/>
                  </a:cubicBezTo>
                  <a:cubicBezTo>
                    <a:pt x="24180" y="368718"/>
                    <a:pt x="8825" y="411295"/>
                    <a:pt x="0" y="437770"/>
                  </a:cubicBezTo>
                  <a:cubicBezTo>
                    <a:pt x="5030" y="472981"/>
                    <a:pt x="8239" y="536133"/>
                    <a:pt x="27296" y="574247"/>
                  </a:cubicBezTo>
                  <a:cubicBezTo>
                    <a:pt x="34631" y="588918"/>
                    <a:pt x="41783" y="604944"/>
                    <a:pt x="54591" y="615191"/>
                  </a:cubicBezTo>
                  <a:cubicBezTo>
                    <a:pt x="65825" y="624178"/>
                    <a:pt x="81887" y="624289"/>
                    <a:pt x="95535" y="628838"/>
                  </a:cubicBezTo>
                  <a:cubicBezTo>
                    <a:pt x="128017" y="726286"/>
                    <a:pt x="98890" y="694765"/>
                    <a:pt x="163773" y="738020"/>
                  </a:cubicBezTo>
                  <a:cubicBezTo>
                    <a:pt x="214209" y="813674"/>
                    <a:pt x="162212" y="753833"/>
                    <a:pt x="232012" y="792611"/>
                  </a:cubicBezTo>
                  <a:cubicBezTo>
                    <a:pt x="372796" y="870825"/>
                    <a:pt x="262198" y="829970"/>
                    <a:pt x="354842" y="860850"/>
                  </a:cubicBezTo>
                  <a:cubicBezTo>
                    <a:pt x="363941" y="874498"/>
                    <a:pt x="369330" y="891547"/>
                    <a:pt x="382138" y="901794"/>
                  </a:cubicBezTo>
                  <a:cubicBezTo>
                    <a:pt x="393371" y="910781"/>
                    <a:pt x="408927" y="912868"/>
                    <a:pt x="423081" y="915441"/>
                  </a:cubicBezTo>
                  <a:cubicBezTo>
                    <a:pt x="459167" y="922002"/>
                    <a:pt x="495869" y="924540"/>
                    <a:pt x="532263" y="929089"/>
                  </a:cubicBezTo>
                  <a:lnTo>
                    <a:pt x="614149" y="956385"/>
                  </a:lnTo>
                  <a:lnTo>
                    <a:pt x="655093" y="970032"/>
                  </a:lnTo>
                  <a:cubicBezTo>
                    <a:pt x="664191" y="983680"/>
                    <a:pt x="666034" y="1009718"/>
                    <a:pt x="682388" y="1010976"/>
                  </a:cubicBezTo>
                  <a:cubicBezTo>
                    <a:pt x="791343" y="1019357"/>
                    <a:pt x="901452" y="1010477"/>
                    <a:pt x="1009935" y="997328"/>
                  </a:cubicBezTo>
                  <a:cubicBezTo>
                    <a:pt x="1052779" y="992135"/>
                    <a:pt x="1090895" y="966852"/>
                    <a:pt x="1132764" y="956385"/>
                  </a:cubicBezTo>
                  <a:lnTo>
                    <a:pt x="1187355" y="942737"/>
                  </a:lnTo>
                  <a:cubicBezTo>
                    <a:pt x="1282889" y="947286"/>
                    <a:pt x="1378620" y="948758"/>
                    <a:pt x="1473958" y="956385"/>
                  </a:cubicBezTo>
                  <a:cubicBezTo>
                    <a:pt x="1496510" y="958189"/>
                    <a:pt x="1546032" y="975860"/>
                    <a:pt x="1569493" y="983680"/>
                  </a:cubicBezTo>
                  <a:cubicBezTo>
                    <a:pt x="1719618" y="974582"/>
                    <a:pt x="1871217" y="979254"/>
                    <a:pt x="2019869" y="956385"/>
                  </a:cubicBezTo>
                  <a:cubicBezTo>
                    <a:pt x="2052293" y="951397"/>
                    <a:pt x="2101755" y="901794"/>
                    <a:pt x="2101755" y="901794"/>
                  </a:cubicBezTo>
                  <a:lnTo>
                    <a:pt x="2129051" y="819907"/>
                  </a:lnTo>
                  <a:cubicBezTo>
                    <a:pt x="2139870" y="787451"/>
                    <a:pt x="2150633" y="758654"/>
                    <a:pt x="2156346" y="724373"/>
                  </a:cubicBezTo>
                  <a:cubicBezTo>
                    <a:pt x="2163402" y="682034"/>
                    <a:pt x="2161681" y="618168"/>
                    <a:pt x="2183642" y="574247"/>
                  </a:cubicBezTo>
                  <a:cubicBezTo>
                    <a:pt x="2190978" y="559576"/>
                    <a:pt x="2201839" y="546952"/>
                    <a:pt x="2210938" y="533304"/>
                  </a:cubicBezTo>
                  <a:cubicBezTo>
                    <a:pt x="2215487" y="519656"/>
                    <a:pt x="2224585" y="506747"/>
                    <a:pt x="2224585" y="492361"/>
                  </a:cubicBezTo>
                  <a:cubicBezTo>
                    <a:pt x="2224585" y="460977"/>
                    <a:pt x="2222548" y="351807"/>
                    <a:pt x="2197290" y="301292"/>
                  </a:cubicBezTo>
                  <a:cubicBezTo>
                    <a:pt x="2189954" y="286621"/>
                    <a:pt x="2179093" y="273997"/>
                    <a:pt x="2169994" y="260349"/>
                  </a:cubicBezTo>
                  <a:cubicBezTo>
                    <a:pt x="2138650" y="134977"/>
                    <a:pt x="2183948" y="264144"/>
                    <a:pt x="2115403" y="178462"/>
                  </a:cubicBezTo>
                  <a:cubicBezTo>
                    <a:pt x="2026603" y="67462"/>
                    <a:pt x="2189507" y="211624"/>
                    <a:pt x="2074460" y="96576"/>
                  </a:cubicBezTo>
                  <a:cubicBezTo>
                    <a:pt x="2042017" y="64133"/>
                    <a:pt x="1992174" y="55500"/>
                    <a:pt x="1951630" y="41985"/>
                  </a:cubicBezTo>
                  <a:cubicBezTo>
                    <a:pt x="1875888" y="16738"/>
                    <a:pt x="1924972" y="30123"/>
                    <a:pt x="1801505" y="14689"/>
                  </a:cubicBezTo>
                  <a:cubicBezTo>
                    <a:pt x="1479789" y="37669"/>
                    <a:pt x="1575878" y="37090"/>
                    <a:pt x="1105469" y="14689"/>
                  </a:cubicBezTo>
                  <a:cubicBezTo>
                    <a:pt x="1082298" y="13586"/>
                    <a:pt x="1060391" y="2328"/>
                    <a:pt x="1037230" y="1041"/>
                  </a:cubicBezTo>
                  <a:cubicBezTo>
                    <a:pt x="978181" y="-2240"/>
                    <a:pt x="918949" y="1041"/>
                    <a:pt x="859809" y="28337"/>
                  </a:cubicBezTo>
                  <a:close/>
                </a:path>
              </a:pathLst>
            </a:custGeom>
            <a:solidFill>
              <a:srgbClr val="FFFF00">
                <a:alpha val="31000"/>
              </a:srgbClr>
            </a:solidFill>
            <a:ln w="508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Freeform 114"/>
            <p:cNvSpPr/>
            <p:nvPr/>
          </p:nvSpPr>
          <p:spPr>
            <a:xfrm>
              <a:off x="1012210" y="3740716"/>
              <a:ext cx="1866168" cy="887396"/>
            </a:xfrm>
            <a:custGeom>
              <a:avLst/>
              <a:gdLst>
                <a:gd name="connsiteX0" fmla="*/ 859809 w 2224585"/>
                <a:gd name="connsiteY0" fmla="*/ 28337 h 1014245"/>
                <a:gd name="connsiteX1" fmla="*/ 518615 w 2224585"/>
                <a:gd name="connsiteY1" fmla="*/ 28337 h 1014245"/>
                <a:gd name="connsiteX2" fmla="*/ 272955 w 2224585"/>
                <a:gd name="connsiteY2" fmla="*/ 41985 h 1014245"/>
                <a:gd name="connsiteX3" fmla="*/ 232012 w 2224585"/>
                <a:gd name="connsiteY3" fmla="*/ 55632 h 1014245"/>
                <a:gd name="connsiteX4" fmla="*/ 191069 w 2224585"/>
                <a:gd name="connsiteY4" fmla="*/ 82928 h 1014245"/>
                <a:gd name="connsiteX5" fmla="*/ 109182 w 2224585"/>
                <a:gd name="connsiteY5" fmla="*/ 110223 h 1014245"/>
                <a:gd name="connsiteX6" fmla="*/ 68239 w 2224585"/>
                <a:gd name="connsiteY6" fmla="*/ 123871 h 1014245"/>
                <a:gd name="connsiteX7" fmla="*/ 27296 w 2224585"/>
                <a:gd name="connsiteY7" fmla="*/ 342235 h 1014245"/>
                <a:gd name="connsiteX8" fmla="*/ 0 w 2224585"/>
                <a:gd name="connsiteY8" fmla="*/ 437770 h 1014245"/>
                <a:gd name="connsiteX9" fmla="*/ 27296 w 2224585"/>
                <a:gd name="connsiteY9" fmla="*/ 574247 h 1014245"/>
                <a:gd name="connsiteX10" fmla="*/ 54591 w 2224585"/>
                <a:gd name="connsiteY10" fmla="*/ 615191 h 1014245"/>
                <a:gd name="connsiteX11" fmla="*/ 95535 w 2224585"/>
                <a:gd name="connsiteY11" fmla="*/ 628838 h 1014245"/>
                <a:gd name="connsiteX12" fmla="*/ 163773 w 2224585"/>
                <a:gd name="connsiteY12" fmla="*/ 738020 h 1014245"/>
                <a:gd name="connsiteX13" fmla="*/ 232012 w 2224585"/>
                <a:gd name="connsiteY13" fmla="*/ 792611 h 1014245"/>
                <a:gd name="connsiteX14" fmla="*/ 354842 w 2224585"/>
                <a:gd name="connsiteY14" fmla="*/ 860850 h 1014245"/>
                <a:gd name="connsiteX15" fmla="*/ 382138 w 2224585"/>
                <a:gd name="connsiteY15" fmla="*/ 901794 h 1014245"/>
                <a:gd name="connsiteX16" fmla="*/ 423081 w 2224585"/>
                <a:gd name="connsiteY16" fmla="*/ 915441 h 1014245"/>
                <a:gd name="connsiteX17" fmla="*/ 532263 w 2224585"/>
                <a:gd name="connsiteY17" fmla="*/ 929089 h 1014245"/>
                <a:gd name="connsiteX18" fmla="*/ 614149 w 2224585"/>
                <a:gd name="connsiteY18" fmla="*/ 956385 h 1014245"/>
                <a:gd name="connsiteX19" fmla="*/ 655093 w 2224585"/>
                <a:gd name="connsiteY19" fmla="*/ 970032 h 1014245"/>
                <a:gd name="connsiteX20" fmla="*/ 682388 w 2224585"/>
                <a:gd name="connsiteY20" fmla="*/ 1010976 h 1014245"/>
                <a:gd name="connsiteX21" fmla="*/ 1009935 w 2224585"/>
                <a:gd name="connsiteY21" fmla="*/ 997328 h 1014245"/>
                <a:gd name="connsiteX22" fmla="*/ 1132764 w 2224585"/>
                <a:gd name="connsiteY22" fmla="*/ 956385 h 1014245"/>
                <a:gd name="connsiteX23" fmla="*/ 1187355 w 2224585"/>
                <a:gd name="connsiteY23" fmla="*/ 942737 h 1014245"/>
                <a:gd name="connsiteX24" fmla="*/ 1473958 w 2224585"/>
                <a:gd name="connsiteY24" fmla="*/ 956385 h 1014245"/>
                <a:gd name="connsiteX25" fmla="*/ 1569493 w 2224585"/>
                <a:gd name="connsiteY25" fmla="*/ 983680 h 1014245"/>
                <a:gd name="connsiteX26" fmla="*/ 2019869 w 2224585"/>
                <a:gd name="connsiteY26" fmla="*/ 956385 h 1014245"/>
                <a:gd name="connsiteX27" fmla="*/ 2101755 w 2224585"/>
                <a:gd name="connsiteY27" fmla="*/ 901794 h 1014245"/>
                <a:gd name="connsiteX28" fmla="*/ 2129051 w 2224585"/>
                <a:gd name="connsiteY28" fmla="*/ 819907 h 1014245"/>
                <a:gd name="connsiteX29" fmla="*/ 2156346 w 2224585"/>
                <a:gd name="connsiteY29" fmla="*/ 724373 h 1014245"/>
                <a:gd name="connsiteX30" fmla="*/ 2183642 w 2224585"/>
                <a:gd name="connsiteY30" fmla="*/ 574247 h 1014245"/>
                <a:gd name="connsiteX31" fmla="*/ 2210938 w 2224585"/>
                <a:gd name="connsiteY31" fmla="*/ 533304 h 1014245"/>
                <a:gd name="connsiteX32" fmla="*/ 2224585 w 2224585"/>
                <a:gd name="connsiteY32" fmla="*/ 492361 h 1014245"/>
                <a:gd name="connsiteX33" fmla="*/ 2197290 w 2224585"/>
                <a:gd name="connsiteY33" fmla="*/ 301292 h 1014245"/>
                <a:gd name="connsiteX34" fmla="*/ 2169994 w 2224585"/>
                <a:gd name="connsiteY34" fmla="*/ 260349 h 1014245"/>
                <a:gd name="connsiteX35" fmla="*/ 2115403 w 2224585"/>
                <a:gd name="connsiteY35" fmla="*/ 178462 h 1014245"/>
                <a:gd name="connsiteX36" fmla="*/ 2074460 w 2224585"/>
                <a:gd name="connsiteY36" fmla="*/ 96576 h 1014245"/>
                <a:gd name="connsiteX37" fmla="*/ 1951630 w 2224585"/>
                <a:gd name="connsiteY37" fmla="*/ 41985 h 1014245"/>
                <a:gd name="connsiteX38" fmla="*/ 1801505 w 2224585"/>
                <a:gd name="connsiteY38" fmla="*/ 14689 h 1014245"/>
                <a:gd name="connsiteX39" fmla="*/ 1105469 w 2224585"/>
                <a:gd name="connsiteY39" fmla="*/ 14689 h 1014245"/>
                <a:gd name="connsiteX40" fmla="*/ 1037230 w 2224585"/>
                <a:gd name="connsiteY40" fmla="*/ 1041 h 1014245"/>
                <a:gd name="connsiteX41" fmla="*/ 859809 w 2224585"/>
                <a:gd name="connsiteY41" fmla="*/ 28337 h 101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224585" h="1014245">
                  <a:moveTo>
                    <a:pt x="859809" y="28337"/>
                  </a:moveTo>
                  <a:cubicBezTo>
                    <a:pt x="703026" y="-3020"/>
                    <a:pt x="811653" y="12914"/>
                    <a:pt x="518615" y="28337"/>
                  </a:cubicBezTo>
                  <a:lnTo>
                    <a:pt x="272955" y="41985"/>
                  </a:lnTo>
                  <a:cubicBezTo>
                    <a:pt x="259307" y="46534"/>
                    <a:pt x="244879" y="49198"/>
                    <a:pt x="232012" y="55632"/>
                  </a:cubicBezTo>
                  <a:cubicBezTo>
                    <a:pt x="217341" y="62967"/>
                    <a:pt x="206058" y="76266"/>
                    <a:pt x="191069" y="82928"/>
                  </a:cubicBezTo>
                  <a:cubicBezTo>
                    <a:pt x="164777" y="94613"/>
                    <a:pt x="136478" y="101125"/>
                    <a:pt x="109182" y="110223"/>
                  </a:cubicBezTo>
                  <a:lnTo>
                    <a:pt x="68239" y="123871"/>
                  </a:lnTo>
                  <a:cubicBezTo>
                    <a:pt x="5390" y="218142"/>
                    <a:pt x="51784" y="134086"/>
                    <a:pt x="27296" y="342235"/>
                  </a:cubicBezTo>
                  <a:cubicBezTo>
                    <a:pt x="24180" y="368718"/>
                    <a:pt x="8825" y="411295"/>
                    <a:pt x="0" y="437770"/>
                  </a:cubicBezTo>
                  <a:cubicBezTo>
                    <a:pt x="5030" y="472981"/>
                    <a:pt x="8239" y="536133"/>
                    <a:pt x="27296" y="574247"/>
                  </a:cubicBezTo>
                  <a:cubicBezTo>
                    <a:pt x="34631" y="588918"/>
                    <a:pt x="41783" y="604944"/>
                    <a:pt x="54591" y="615191"/>
                  </a:cubicBezTo>
                  <a:cubicBezTo>
                    <a:pt x="65825" y="624178"/>
                    <a:pt x="81887" y="624289"/>
                    <a:pt x="95535" y="628838"/>
                  </a:cubicBezTo>
                  <a:cubicBezTo>
                    <a:pt x="128017" y="726286"/>
                    <a:pt x="98890" y="694765"/>
                    <a:pt x="163773" y="738020"/>
                  </a:cubicBezTo>
                  <a:cubicBezTo>
                    <a:pt x="214209" y="813674"/>
                    <a:pt x="162212" y="753833"/>
                    <a:pt x="232012" y="792611"/>
                  </a:cubicBezTo>
                  <a:cubicBezTo>
                    <a:pt x="372796" y="870825"/>
                    <a:pt x="262198" y="829970"/>
                    <a:pt x="354842" y="860850"/>
                  </a:cubicBezTo>
                  <a:cubicBezTo>
                    <a:pt x="363941" y="874498"/>
                    <a:pt x="369330" y="891547"/>
                    <a:pt x="382138" y="901794"/>
                  </a:cubicBezTo>
                  <a:cubicBezTo>
                    <a:pt x="393371" y="910781"/>
                    <a:pt x="408927" y="912868"/>
                    <a:pt x="423081" y="915441"/>
                  </a:cubicBezTo>
                  <a:cubicBezTo>
                    <a:pt x="459167" y="922002"/>
                    <a:pt x="495869" y="924540"/>
                    <a:pt x="532263" y="929089"/>
                  </a:cubicBezTo>
                  <a:lnTo>
                    <a:pt x="614149" y="956385"/>
                  </a:lnTo>
                  <a:lnTo>
                    <a:pt x="655093" y="970032"/>
                  </a:lnTo>
                  <a:cubicBezTo>
                    <a:pt x="664191" y="983680"/>
                    <a:pt x="666034" y="1009718"/>
                    <a:pt x="682388" y="1010976"/>
                  </a:cubicBezTo>
                  <a:cubicBezTo>
                    <a:pt x="791343" y="1019357"/>
                    <a:pt x="901452" y="1010477"/>
                    <a:pt x="1009935" y="997328"/>
                  </a:cubicBezTo>
                  <a:cubicBezTo>
                    <a:pt x="1052779" y="992135"/>
                    <a:pt x="1090895" y="966852"/>
                    <a:pt x="1132764" y="956385"/>
                  </a:cubicBezTo>
                  <a:lnTo>
                    <a:pt x="1187355" y="942737"/>
                  </a:lnTo>
                  <a:cubicBezTo>
                    <a:pt x="1282889" y="947286"/>
                    <a:pt x="1378620" y="948758"/>
                    <a:pt x="1473958" y="956385"/>
                  </a:cubicBezTo>
                  <a:cubicBezTo>
                    <a:pt x="1496510" y="958189"/>
                    <a:pt x="1546032" y="975860"/>
                    <a:pt x="1569493" y="983680"/>
                  </a:cubicBezTo>
                  <a:cubicBezTo>
                    <a:pt x="1719618" y="974582"/>
                    <a:pt x="1871217" y="979254"/>
                    <a:pt x="2019869" y="956385"/>
                  </a:cubicBezTo>
                  <a:cubicBezTo>
                    <a:pt x="2052293" y="951397"/>
                    <a:pt x="2101755" y="901794"/>
                    <a:pt x="2101755" y="901794"/>
                  </a:cubicBezTo>
                  <a:lnTo>
                    <a:pt x="2129051" y="819907"/>
                  </a:lnTo>
                  <a:cubicBezTo>
                    <a:pt x="2139870" y="787451"/>
                    <a:pt x="2150633" y="758654"/>
                    <a:pt x="2156346" y="724373"/>
                  </a:cubicBezTo>
                  <a:cubicBezTo>
                    <a:pt x="2163402" y="682034"/>
                    <a:pt x="2161681" y="618168"/>
                    <a:pt x="2183642" y="574247"/>
                  </a:cubicBezTo>
                  <a:cubicBezTo>
                    <a:pt x="2190978" y="559576"/>
                    <a:pt x="2201839" y="546952"/>
                    <a:pt x="2210938" y="533304"/>
                  </a:cubicBezTo>
                  <a:cubicBezTo>
                    <a:pt x="2215487" y="519656"/>
                    <a:pt x="2224585" y="506747"/>
                    <a:pt x="2224585" y="492361"/>
                  </a:cubicBezTo>
                  <a:cubicBezTo>
                    <a:pt x="2224585" y="460977"/>
                    <a:pt x="2222548" y="351807"/>
                    <a:pt x="2197290" y="301292"/>
                  </a:cubicBezTo>
                  <a:cubicBezTo>
                    <a:pt x="2189954" y="286621"/>
                    <a:pt x="2179093" y="273997"/>
                    <a:pt x="2169994" y="260349"/>
                  </a:cubicBezTo>
                  <a:cubicBezTo>
                    <a:pt x="2138650" y="134977"/>
                    <a:pt x="2183948" y="264144"/>
                    <a:pt x="2115403" y="178462"/>
                  </a:cubicBezTo>
                  <a:cubicBezTo>
                    <a:pt x="2026603" y="67462"/>
                    <a:pt x="2189507" y="211624"/>
                    <a:pt x="2074460" y="96576"/>
                  </a:cubicBezTo>
                  <a:cubicBezTo>
                    <a:pt x="2042017" y="64133"/>
                    <a:pt x="1992174" y="55500"/>
                    <a:pt x="1951630" y="41985"/>
                  </a:cubicBezTo>
                  <a:cubicBezTo>
                    <a:pt x="1875888" y="16738"/>
                    <a:pt x="1924972" y="30123"/>
                    <a:pt x="1801505" y="14689"/>
                  </a:cubicBezTo>
                  <a:cubicBezTo>
                    <a:pt x="1479789" y="37669"/>
                    <a:pt x="1575878" y="37090"/>
                    <a:pt x="1105469" y="14689"/>
                  </a:cubicBezTo>
                  <a:cubicBezTo>
                    <a:pt x="1082298" y="13586"/>
                    <a:pt x="1060391" y="2328"/>
                    <a:pt x="1037230" y="1041"/>
                  </a:cubicBezTo>
                  <a:cubicBezTo>
                    <a:pt x="978181" y="-2240"/>
                    <a:pt x="918949" y="1041"/>
                    <a:pt x="859809" y="28337"/>
                  </a:cubicBezTo>
                  <a:close/>
                </a:path>
              </a:pathLst>
            </a:custGeom>
            <a:solidFill>
              <a:srgbClr val="FFFF00">
                <a:alpha val="18000"/>
              </a:srgbClr>
            </a:solidFill>
            <a:ln w="19050">
              <a:solidFill>
                <a:srgbClr val="FFC000">
                  <a:alpha val="32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Freeform 115"/>
            <p:cNvSpPr/>
            <p:nvPr/>
          </p:nvSpPr>
          <p:spPr>
            <a:xfrm>
              <a:off x="1319024" y="3729341"/>
              <a:ext cx="1210966" cy="638369"/>
            </a:xfrm>
            <a:custGeom>
              <a:avLst/>
              <a:gdLst>
                <a:gd name="connsiteX0" fmla="*/ 859809 w 2224585"/>
                <a:gd name="connsiteY0" fmla="*/ 28337 h 1014245"/>
                <a:gd name="connsiteX1" fmla="*/ 518615 w 2224585"/>
                <a:gd name="connsiteY1" fmla="*/ 28337 h 1014245"/>
                <a:gd name="connsiteX2" fmla="*/ 272955 w 2224585"/>
                <a:gd name="connsiteY2" fmla="*/ 41985 h 1014245"/>
                <a:gd name="connsiteX3" fmla="*/ 232012 w 2224585"/>
                <a:gd name="connsiteY3" fmla="*/ 55632 h 1014245"/>
                <a:gd name="connsiteX4" fmla="*/ 191069 w 2224585"/>
                <a:gd name="connsiteY4" fmla="*/ 82928 h 1014245"/>
                <a:gd name="connsiteX5" fmla="*/ 109182 w 2224585"/>
                <a:gd name="connsiteY5" fmla="*/ 110223 h 1014245"/>
                <a:gd name="connsiteX6" fmla="*/ 68239 w 2224585"/>
                <a:gd name="connsiteY6" fmla="*/ 123871 h 1014245"/>
                <a:gd name="connsiteX7" fmla="*/ 27296 w 2224585"/>
                <a:gd name="connsiteY7" fmla="*/ 342235 h 1014245"/>
                <a:gd name="connsiteX8" fmla="*/ 0 w 2224585"/>
                <a:gd name="connsiteY8" fmla="*/ 437770 h 1014245"/>
                <a:gd name="connsiteX9" fmla="*/ 27296 w 2224585"/>
                <a:gd name="connsiteY9" fmla="*/ 574247 h 1014245"/>
                <a:gd name="connsiteX10" fmla="*/ 54591 w 2224585"/>
                <a:gd name="connsiteY10" fmla="*/ 615191 h 1014245"/>
                <a:gd name="connsiteX11" fmla="*/ 95535 w 2224585"/>
                <a:gd name="connsiteY11" fmla="*/ 628838 h 1014245"/>
                <a:gd name="connsiteX12" fmla="*/ 163773 w 2224585"/>
                <a:gd name="connsiteY12" fmla="*/ 738020 h 1014245"/>
                <a:gd name="connsiteX13" fmla="*/ 232012 w 2224585"/>
                <a:gd name="connsiteY13" fmla="*/ 792611 h 1014245"/>
                <a:gd name="connsiteX14" fmla="*/ 354842 w 2224585"/>
                <a:gd name="connsiteY14" fmla="*/ 860850 h 1014245"/>
                <a:gd name="connsiteX15" fmla="*/ 382138 w 2224585"/>
                <a:gd name="connsiteY15" fmla="*/ 901794 h 1014245"/>
                <a:gd name="connsiteX16" fmla="*/ 423081 w 2224585"/>
                <a:gd name="connsiteY16" fmla="*/ 915441 h 1014245"/>
                <a:gd name="connsiteX17" fmla="*/ 532263 w 2224585"/>
                <a:gd name="connsiteY17" fmla="*/ 929089 h 1014245"/>
                <a:gd name="connsiteX18" fmla="*/ 614149 w 2224585"/>
                <a:gd name="connsiteY18" fmla="*/ 956385 h 1014245"/>
                <a:gd name="connsiteX19" fmla="*/ 655093 w 2224585"/>
                <a:gd name="connsiteY19" fmla="*/ 970032 h 1014245"/>
                <a:gd name="connsiteX20" fmla="*/ 682388 w 2224585"/>
                <a:gd name="connsiteY20" fmla="*/ 1010976 h 1014245"/>
                <a:gd name="connsiteX21" fmla="*/ 1009935 w 2224585"/>
                <a:gd name="connsiteY21" fmla="*/ 997328 h 1014245"/>
                <a:gd name="connsiteX22" fmla="*/ 1132764 w 2224585"/>
                <a:gd name="connsiteY22" fmla="*/ 956385 h 1014245"/>
                <a:gd name="connsiteX23" fmla="*/ 1187355 w 2224585"/>
                <a:gd name="connsiteY23" fmla="*/ 942737 h 1014245"/>
                <a:gd name="connsiteX24" fmla="*/ 1473958 w 2224585"/>
                <a:gd name="connsiteY24" fmla="*/ 956385 h 1014245"/>
                <a:gd name="connsiteX25" fmla="*/ 1569493 w 2224585"/>
                <a:gd name="connsiteY25" fmla="*/ 983680 h 1014245"/>
                <a:gd name="connsiteX26" fmla="*/ 2019869 w 2224585"/>
                <a:gd name="connsiteY26" fmla="*/ 956385 h 1014245"/>
                <a:gd name="connsiteX27" fmla="*/ 2101755 w 2224585"/>
                <a:gd name="connsiteY27" fmla="*/ 901794 h 1014245"/>
                <a:gd name="connsiteX28" fmla="*/ 2129051 w 2224585"/>
                <a:gd name="connsiteY28" fmla="*/ 819907 h 1014245"/>
                <a:gd name="connsiteX29" fmla="*/ 2156346 w 2224585"/>
                <a:gd name="connsiteY29" fmla="*/ 724373 h 1014245"/>
                <a:gd name="connsiteX30" fmla="*/ 2183642 w 2224585"/>
                <a:gd name="connsiteY30" fmla="*/ 574247 h 1014245"/>
                <a:gd name="connsiteX31" fmla="*/ 2210938 w 2224585"/>
                <a:gd name="connsiteY31" fmla="*/ 533304 h 1014245"/>
                <a:gd name="connsiteX32" fmla="*/ 2224585 w 2224585"/>
                <a:gd name="connsiteY32" fmla="*/ 492361 h 1014245"/>
                <a:gd name="connsiteX33" fmla="*/ 2197290 w 2224585"/>
                <a:gd name="connsiteY33" fmla="*/ 301292 h 1014245"/>
                <a:gd name="connsiteX34" fmla="*/ 2169994 w 2224585"/>
                <a:gd name="connsiteY34" fmla="*/ 260349 h 1014245"/>
                <a:gd name="connsiteX35" fmla="*/ 2115403 w 2224585"/>
                <a:gd name="connsiteY35" fmla="*/ 178462 h 1014245"/>
                <a:gd name="connsiteX36" fmla="*/ 2074460 w 2224585"/>
                <a:gd name="connsiteY36" fmla="*/ 96576 h 1014245"/>
                <a:gd name="connsiteX37" fmla="*/ 1951630 w 2224585"/>
                <a:gd name="connsiteY37" fmla="*/ 41985 h 1014245"/>
                <a:gd name="connsiteX38" fmla="*/ 1801505 w 2224585"/>
                <a:gd name="connsiteY38" fmla="*/ 14689 h 1014245"/>
                <a:gd name="connsiteX39" fmla="*/ 1105469 w 2224585"/>
                <a:gd name="connsiteY39" fmla="*/ 14689 h 1014245"/>
                <a:gd name="connsiteX40" fmla="*/ 1037230 w 2224585"/>
                <a:gd name="connsiteY40" fmla="*/ 1041 h 1014245"/>
                <a:gd name="connsiteX41" fmla="*/ 859809 w 2224585"/>
                <a:gd name="connsiteY41" fmla="*/ 28337 h 101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224585" h="1014245">
                  <a:moveTo>
                    <a:pt x="859809" y="28337"/>
                  </a:moveTo>
                  <a:cubicBezTo>
                    <a:pt x="703026" y="-3020"/>
                    <a:pt x="811653" y="12914"/>
                    <a:pt x="518615" y="28337"/>
                  </a:cubicBezTo>
                  <a:lnTo>
                    <a:pt x="272955" y="41985"/>
                  </a:lnTo>
                  <a:cubicBezTo>
                    <a:pt x="259307" y="46534"/>
                    <a:pt x="244879" y="49198"/>
                    <a:pt x="232012" y="55632"/>
                  </a:cubicBezTo>
                  <a:cubicBezTo>
                    <a:pt x="217341" y="62967"/>
                    <a:pt x="206058" y="76266"/>
                    <a:pt x="191069" y="82928"/>
                  </a:cubicBezTo>
                  <a:cubicBezTo>
                    <a:pt x="164777" y="94613"/>
                    <a:pt x="136478" y="101125"/>
                    <a:pt x="109182" y="110223"/>
                  </a:cubicBezTo>
                  <a:lnTo>
                    <a:pt x="68239" y="123871"/>
                  </a:lnTo>
                  <a:cubicBezTo>
                    <a:pt x="5390" y="218142"/>
                    <a:pt x="51784" y="134086"/>
                    <a:pt x="27296" y="342235"/>
                  </a:cubicBezTo>
                  <a:cubicBezTo>
                    <a:pt x="24180" y="368718"/>
                    <a:pt x="8825" y="411295"/>
                    <a:pt x="0" y="437770"/>
                  </a:cubicBezTo>
                  <a:cubicBezTo>
                    <a:pt x="5030" y="472981"/>
                    <a:pt x="8239" y="536133"/>
                    <a:pt x="27296" y="574247"/>
                  </a:cubicBezTo>
                  <a:cubicBezTo>
                    <a:pt x="34631" y="588918"/>
                    <a:pt x="41783" y="604944"/>
                    <a:pt x="54591" y="615191"/>
                  </a:cubicBezTo>
                  <a:cubicBezTo>
                    <a:pt x="65825" y="624178"/>
                    <a:pt x="81887" y="624289"/>
                    <a:pt x="95535" y="628838"/>
                  </a:cubicBezTo>
                  <a:cubicBezTo>
                    <a:pt x="128017" y="726286"/>
                    <a:pt x="98890" y="694765"/>
                    <a:pt x="163773" y="738020"/>
                  </a:cubicBezTo>
                  <a:cubicBezTo>
                    <a:pt x="214209" y="813674"/>
                    <a:pt x="162212" y="753833"/>
                    <a:pt x="232012" y="792611"/>
                  </a:cubicBezTo>
                  <a:cubicBezTo>
                    <a:pt x="372796" y="870825"/>
                    <a:pt x="262198" y="829970"/>
                    <a:pt x="354842" y="860850"/>
                  </a:cubicBezTo>
                  <a:cubicBezTo>
                    <a:pt x="363941" y="874498"/>
                    <a:pt x="369330" y="891547"/>
                    <a:pt x="382138" y="901794"/>
                  </a:cubicBezTo>
                  <a:cubicBezTo>
                    <a:pt x="393371" y="910781"/>
                    <a:pt x="408927" y="912868"/>
                    <a:pt x="423081" y="915441"/>
                  </a:cubicBezTo>
                  <a:cubicBezTo>
                    <a:pt x="459167" y="922002"/>
                    <a:pt x="495869" y="924540"/>
                    <a:pt x="532263" y="929089"/>
                  </a:cubicBezTo>
                  <a:lnTo>
                    <a:pt x="614149" y="956385"/>
                  </a:lnTo>
                  <a:lnTo>
                    <a:pt x="655093" y="970032"/>
                  </a:lnTo>
                  <a:cubicBezTo>
                    <a:pt x="664191" y="983680"/>
                    <a:pt x="666034" y="1009718"/>
                    <a:pt x="682388" y="1010976"/>
                  </a:cubicBezTo>
                  <a:cubicBezTo>
                    <a:pt x="791343" y="1019357"/>
                    <a:pt x="901452" y="1010477"/>
                    <a:pt x="1009935" y="997328"/>
                  </a:cubicBezTo>
                  <a:cubicBezTo>
                    <a:pt x="1052779" y="992135"/>
                    <a:pt x="1090895" y="966852"/>
                    <a:pt x="1132764" y="956385"/>
                  </a:cubicBezTo>
                  <a:lnTo>
                    <a:pt x="1187355" y="942737"/>
                  </a:lnTo>
                  <a:cubicBezTo>
                    <a:pt x="1282889" y="947286"/>
                    <a:pt x="1378620" y="948758"/>
                    <a:pt x="1473958" y="956385"/>
                  </a:cubicBezTo>
                  <a:cubicBezTo>
                    <a:pt x="1496510" y="958189"/>
                    <a:pt x="1546032" y="975860"/>
                    <a:pt x="1569493" y="983680"/>
                  </a:cubicBezTo>
                  <a:cubicBezTo>
                    <a:pt x="1719618" y="974582"/>
                    <a:pt x="1871217" y="979254"/>
                    <a:pt x="2019869" y="956385"/>
                  </a:cubicBezTo>
                  <a:cubicBezTo>
                    <a:pt x="2052293" y="951397"/>
                    <a:pt x="2101755" y="901794"/>
                    <a:pt x="2101755" y="901794"/>
                  </a:cubicBezTo>
                  <a:lnTo>
                    <a:pt x="2129051" y="819907"/>
                  </a:lnTo>
                  <a:cubicBezTo>
                    <a:pt x="2139870" y="787451"/>
                    <a:pt x="2150633" y="758654"/>
                    <a:pt x="2156346" y="724373"/>
                  </a:cubicBezTo>
                  <a:cubicBezTo>
                    <a:pt x="2163402" y="682034"/>
                    <a:pt x="2161681" y="618168"/>
                    <a:pt x="2183642" y="574247"/>
                  </a:cubicBezTo>
                  <a:cubicBezTo>
                    <a:pt x="2190978" y="559576"/>
                    <a:pt x="2201839" y="546952"/>
                    <a:pt x="2210938" y="533304"/>
                  </a:cubicBezTo>
                  <a:cubicBezTo>
                    <a:pt x="2215487" y="519656"/>
                    <a:pt x="2224585" y="506747"/>
                    <a:pt x="2224585" y="492361"/>
                  </a:cubicBezTo>
                  <a:cubicBezTo>
                    <a:pt x="2224585" y="460977"/>
                    <a:pt x="2222548" y="351807"/>
                    <a:pt x="2197290" y="301292"/>
                  </a:cubicBezTo>
                  <a:cubicBezTo>
                    <a:pt x="2189954" y="286621"/>
                    <a:pt x="2179093" y="273997"/>
                    <a:pt x="2169994" y="260349"/>
                  </a:cubicBezTo>
                  <a:cubicBezTo>
                    <a:pt x="2138650" y="134977"/>
                    <a:pt x="2183948" y="264144"/>
                    <a:pt x="2115403" y="178462"/>
                  </a:cubicBezTo>
                  <a:cubicBezTo>
                    <a:pt x="2026603" y="67462"/>
                    <a:pt x="2189507" y="211624"/>
                    <a:pt x="2074460" y="96576"/>
                  </a:cubicBezTo>
                  <a:cubicBezTo>
                    <a:pt x="2042017" y="64133"/>
                    <a:pt x="1992174" y="55500"/>
                    <a:pt x="1951630" y="41985"/>
                  </a:cubicBezTo>
                  <a:cubicBezTo>
                    <a:pt x="1875888" y="16738"/>
                    <a:pt x="1924972" y="30123"/>
                    <a:pt x="1801505" y="14689"/>
                  </a:cubicBezTo>
                  <a:cubicBezTo>
                    <a:pt x="1479789" y="37669"/>
                    <a:pt x="1575878" y="37090"/>
                    <a:pt x="1105469" y="14689"/>
                  </a:cubicBezTo>
                  <a:cubicBezTo>
                    <a:pt x="1082298" y="13586"/>
                    <a:pt x="1060391" y="2328"/>
                    <a:pt x="1037230" y="1041"/>
                  </a:cubicBezTo>
                  <a:cubicBezTo>
                    <a:pt x="978181" y="-2240"/>
                    <a:pt x="918949" y="1041"/>
                    <a:pt x="859809" y="28337"/>
                  </a:cubicBezTo>
                  <a:close/>
                </a:path>
              </a:pathLst>
            </a:custGeom>
            <a:solidFill>
              <a:srgbClr val="FFC000">
                <a:alpha val="16000"/>
              </a:srgbClr>
            </a:solidFill>
            <a:ln w="25400">
              <a:solidFill>
                <a:srgbClr val="FFC000">
                  <a:alpha val="21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Freeform 116"/>
            <p:cNvSpPr/>
            <p:nvPr/>
          </p:nvSpPr>
          <p:spPr>
            <a:xfrm>
              <a:off x="1541495" y="3717966"/>
              <a:ext cx="812405" cy="415906"/>
            </a:xfrm>
            <a:custGeom>
              <a:avLst/>
              <a:gdLst>
                <a:gd name="connsiteX0" fmla="*/ 859809 w 2224585"/>
                <a:gd name="connsiteY0" fmla="*/ 28337 h 1014245"/>
                <a:gd name="connsiteX1" fmla="*/ 518615 w 2224585"/>
                <a:gd name="connsiteY1" fmla="*/ 28337 h 1014245"/>
                <a:gd name="connsiteX2" fmla="*/ 272955 w 2224585"/>
                <a:gd name="connsiteY2" fmla="*/ 41985 h 1014245"/>
                <a:gd name="connsiteX3" fmla="*/ 232012 w 2224585"/>
                <a:gd name="connsiteY3" fmla="*/ 55632 h 1014245"/>
                <a:gd name="connsiteX4" fmla="*/ 191069 w 2224585"/>
                <a:gd name="connsiteY4" fmla="*/ 82928 h 1014245"/>
                <a:gd name="connsiteX5" fmla="*/ 109182 w 2224585"/>
                <a:gd name="connsiteY5" fmla="*/ 110223 h 1014245"/>
                <a:gd name="connsiteX6" fmla="*/ 68239 w 2224585"/>
                <a:gd name="connsiteY6" fmla="*/ 123871 h 1014245"/>
                <a:gd name="connsiteX7" fmla="*/ 27296 w 2224585"/>
                <a:gd name="connsiteY7" fmla="*/ 342235 h 1014245"/>
                <a:gd name="connsiteX8" fmla="*/ 0 w 2224585"/>
                <a:gd name="connsiteY8" fmla="*/ 437770 h 1014245"/>
                <a:gd name="connsiteX9" fmla="*/ 27296 w 2224585"/>
                <a:gd name="connsiteY9" fmla="*/ 574247 h 1014245"/>
                <a:gd name="connsiteX10" fmla="*/ 54591 w 2224585"/>
                <a:gd name="connsiteY10" fmla="*/ 615191 h 1014245"/>
                <a:gd name="connsiteX11" fmla="*/ 95535 w 2224585"/>
                <a:gd name="connsiteY11" fmla="*/ 628838 h 1014245"/>
                <a:gd name="connsiteX12" fmla="*/ 163773 w 2224585"/>
                <a:gd name="connsiteY12" fmla="*/ 738020 h 1014245"/>
                <a:gd name="connsiteX13" fmla="*/ 232012 w 2224585"/>
                <a:gd name="connsiteY13" fmla="*/ 792611 h 1014245"/>
                <a:gd name="connsiteX14" fmla="*/ 354842 w 2224585"/>
                <a:gd name="connsiteY14" fmla="*/ 860850 h 1014245"/>
                <a:gd name="connsiteX15" fmla="*/ 382138 w 2224585"/>
                <a:gd name="connsiteY15" fmla="*/ 901794 h 1014245"/>
                <a:gd name="connsiteX16" fmla="*/ 423081 w 2224585"/>
                <a:gd name="connsiteY16" fmla="*/ 915441 h 1014245"/>
                <a:gd name="connsiteX17" fmla="*/ 532263 w 2224585"/>
                <a:gd name="connsiteY17" fmla="*/ 929089 h 1014245"/>
                <a:gd name="connsiteX18" fmla="*/ 614149 w 2224585"/>
                <a:gd name="connsiteY18" fmla="*/ 956385 h 1014245"/>
                <a:gd name="connsiteX19" fmla="*/ 655093 w 2224585"/>
                <a:gd name="connsiteY19" fmla="*/ 970032 h 1014245"/>
                <a:gd name="connsiteX20" fmla="*/ 682388 w 2224585"/>
                <a:gd name="connsiteY20" fmla="*/ 1010976 h 1014245"/>
                <a:gd name="connsiteX21" fmla="*/ 1009935 w 2224585"/>
                <a:gd name="connsiteY21" fmla="*/ 997328 h 1014245"/>
                <a:gd name="connsiteX22" fmla="*/ 1132764 w 2224585"/>
                <a:gd name="connsiteY22" fmla="*/ 956385 h 1014245"/>
                <a:gd name="connsiteX23" fmla="*/ 1187355 w 2224585"/>
                <a:gd name="connsiteY23" fmla="*/ 942737 h 1014245"/>
                <a:gd name="connsiteX24" fmla="*/ 1473958 w 2224585"/>
                <a:gd name="connsiteY24" fmla="*/ 956385 h 1014245"/>
                <a:gd name="connsiteX25" fmla="*/ 1569493 w 2224585"/>
                <a:gd name="connsiteY25" fmla="*/ 983680 h 1014245"/>
                <a:gd name="connsiteX26" fmla="*/ 2019869 w 2224585"/>
                <a:gd name="connsiteY26" fmla="*/ 956385 h 1014245"/>
                <a:gd name="connsiteX27" fmla="*/ 2101755 w 2224585"/>
                <a:gd name="connsiteY27" fmla="*/ 901794 h 1014245"/>
                <a:gd name="connsiteX28" fmla="*/ 2129051 w 2224585"/>
                <a:gd name="connsiteY28" fmla="*/ 819907 h 1014245"/>
                <a:gd name="connsiteX29" fmla="*/ 2156346 w 2224585"/>
                <a:gd name="connsiteY29" fmla="*/ 724373 h 1014245"/>
                <a:gd name="connsiteX30" fmla="*/ 2183642 w 2224585"/>
                <a:gd name="connsiteY30" fmla="*/ 574247 h 1014245"/>
                <a:gd name="connsiteX31" fmla="*/ 2210938 w 2224585"/>
                <a:gd name="connsiteY31" fmla="*/ 533304 h 1014245"/>
                <a:gd name="connsiteX32" fmla="*/ 2224585 w 2224585"/>
                <a:gd name="connsiteY32" fmla="*/ 492361 h 1014245"/>
                <a:gd name="connsiteX33" fmla="*/ 2197290 w 2224585"/>
                <a:gd name="connsiteY33" fmla="*/ 301292 h 1014245"/>
                <a:gd name="connsiteX34" fmla="*/ 2169994 w 2224585"/>
                <a:gd name="connsiteY34" fmla="*/ 260349 h 1014245"/>
                <a:gd name="connsiteX35" fmla="*/ 2115403 w 2224585"/>
                <a:gd name="connsiteY35" fmla="*/ 178462 h 1014245"/>
                <a:gd name="connsiteX36" fmla="*/ 2074460 w 2224585"/>
                <a:gd name="connsiteY36" fmla="*/ 96576 h 1014245"/>
                <a:gd name="connsiteX37" fmla="*/ 1951630 w 2224585"/>
                <a:gd name="connsiteY37" fmla="*/ 41985 h 1014245"/>
                <a:gd name="connsiteX38" fmla="*/ 1801505 w 2224585"/>
                <a:gd name="connsiteY38" fmla="*/ 14689 h 1014245"/>
                <a:gd name="connsiteX39" fmla="*/ 1105469 w 2224585"/>
                <a:gd name="connsiteY39" fmla="*/ 14689 h 1014245"/>
                <a:gd name="connsiteX40" fmla="*/ 1037230 w 2224585"/>
                <a:gd name="connsiteY40" fmla="*/ 1041 h 1014245"/>
                <a:gd name="connsiteX41" fmla="*/ 859809 w 2224585"/>
                <a:gd name="connsiteY41" fmla="*/ 28337 h 101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2224585" h="1014245">
                  <a:moveTo>
                    <a:pt x="859809" y="28337"/>
                  </a:moveTo>
                  <a:cubicBezTo>
                    <a:pt x="703026" y="-3020"/>
                    <a:pt x="811653" y="12914"/>
                    <a:pt x="518615" y="28337"/>
                  </a:cubicBezTo>
                  <a:lnTo>
                    <a:pt x="272955" y="41985"/>
                  </a:lnTo>
                  <a:cubicBezTo>
                    <a:pt x="259307" y="46534"/>
                    <a:pt x="244879" y="49198"/>
                    <a:pt x="232012" y="55632"/>
                  </a:cubicBezTo>
                  <a:cubicBezTo>
                    <a:pt x="217341" y="62967"/>
                    <a:pt x="206058" y="76266"/>
                    <a:pt x="191069" y="82928"/>
                  </a:cubicBezTo>
                  <a:cubicBezTo>
                    <a:pt x="164777" y="94613"/>
                    <a:pt x="136478" y="101125"/>
                    <a:pt x="109182" y="110223"/>
                  </a:cubicBezTo>
                  <a:lnTo>
                    <a:pt x="68239" y="123871"/>
                  </a:lnTo>
                  <a:cubicBezTo>
                    <a:pt x="5390" y="218142"/>
                    <a:pt x="51784" y="134086"/>
                    <a:pt x="27296" y="342235"/>
                  </a:cubicBezTo>
                  <a:cubicBezTo>
                    <a:pt x="24180" y="368718"/>
                    <a:pt x="8825" y="411295"/>
                    <a:pt x="0" y="437770"/>
                  </a:cubicBezTo>
                  <a:cubicBezTo>
                    <a:pt x="5030" y="472981"/>
                    <a:pt x="8239" y="536133"/>
                    <a:pt x="27296" y="574247"/>
                  </a:cubicBezTo>
                  <a:cubicBezTo>
                    <a:pt x="34631" y="588918"/>
                    <a:pt x="41783" y="604944"/>
                    <a:pt x="54591" y="615191"/>
                  </a:cubicBezTo>
                  <a:cubicBezTo>
                    <a:pt x="65825" y="624178"/>
                    <a:pt x="81887" y="624289"/>
                    <a:pt x="95535" y="628838"/>
                  </a:cubicBezTo>
                  <a:cubicBezTo>
                    <a:pt x="128017" y="726286"/>
                    <a:pt x="98890" y="694765"/>
                    <a:pt x="163773" y="738020"/>
                  </a:cubicBezTo>
                  <a:cubicBezTo>
                    <a:pt x="214209" y="813674"/>
                    <a:pt x="162212" y="753833"/>
                    <a:pt x="232012" y="792611"/>
                  </a:cubicBezTo>
                  <a:cubicBezTo>
                    <a:pt x="372796" y="870825"/>
                    <a:pt x="262198" y="829970"/>
                    <a:pt x="354842" y="860850"/>
                  </a:cubicBezTo>
                  <a:cubicBezTo>
                    <a:pt x="363941" y="874498"/>
                    <a:pt x="369330" y="891547"/>
                    <a:pt x="382138" y="901794"/>
                  </a:cubicBezTo>
                  <a:cubicBezTo>
                    <a:pt x="393371" y="910781"/>
                    <a:pt x="408927" y="912868"/>
                    <a:pt x="423081" y="915441"/>
                  </a:cubicBezTo>
                  <a:cubicBezTo>
                    <a:pt x="459167" y="922002"/>
                    <a:pt x="495869" y="924540"/>
                    <a:pt x="532263" y="929089"/>
                  </a:cubicBezTo>
                  <a:lnTo>
                    <a:pt x="614149" y="956385"/>
                  </a:lnTo>
                  <a:lnTo>
                    <a:pt x="655093" y="970032"/>
                  </a:lnTo>
                  <a:cubicBezTo>
                    <a:pt x="664191" y="983680"/>
                    <a:pt x="666034" y="1009718"/>
                    <a:pt x="682388" y="1010976"/>
                  </a:cubicBezTo>
                  <a:cubicBezTo>
                    <a:pt x="791343" y="1019357"/>
                    <a:pt x="901452" y="1010477"/>
                    <a:pt x="1009935" y="997328"/>
                  </a:cubicBezTo>
                  <a:cubicBezTo>
                    <a:pt x="1052779" y="992135"/>
                    <a:pt x="1090895" y="966852"/>
                    <a:pt x="1132764" y="956385"/>
                  </a:cubicBezTo>
                  <a:lnTo>
                    <a:pt x="1187355" y="942737"/>
                  </a:lnTo>
                  <a:cubicBezTo>
                    <a:pt x="1282889" y="947286"/>
                    <a:pt x="1378620" y="948758"/>
                    <a:pt x="1473958" y="956385"/>
                  </a:cubicBezTo>
                  <a:cubicBezTo>
                    <a:pt x="1496510" y="958189"/>
                    <a:pt x="1546032" y="975860"/>
                    <a:pt x="1569493" y="983680"/>
                  </a:cubicBezTo>
                  <a:cubicBezTo>
                    <a:pt x="1719618" y="974582"/>
                    <a:pt x="1871217" y="979254"/>
                    <a:pt x="2019869" y="956385"/>
                  </a:cubicBezTo>
                  <a:cubicBezTo>
                    <a:pt x="2052293" y="951397"/>
                    <a:pt x="2101755" y="901794"/>
                    <a:pt x="2101755" y="901794"/>
                  </a:cubicBezTo>
                  <a:lnTo>
                    <a:pt x="2129051" y="819907"/>
                  </a:lnTo>
                  <a:cubicBezTo>
                    <a:pt x="2139870" y="787451"/>
                    <a:pt x="2150633" y="758654"/>
                    <a:pt x="2156346" y="724373"/>
                  </a:cubicBezTo>
                  <a:cubicBezTo>
                    <a:pt x="2163402" y="682034"/>
                    <a:pt x="2161681" y="618168"/>
                    <a:pt x="2183642" y="574247"/>
                  </a:cubicBezTo>
                  <a:cubicBezTo>
                    <a:pt x="2190978" y="559576"/>
                    <a:pt x="2201839" y="546952"/>
                    <a:pt x="2210938" y="533304"/>
                  </a:cubicBezTo>
                  <a:cubicBezTo>
                    <a:pt x="2215487" y="519656"/>
                    <a:pt x="2224585" y="506747"/>
                    <a:pt x="2224585" y="492361"/>
                  </a:cubicBezTo>
                  <a:cubicBezTo>
                    <a:pt x="2224585" y="460977"/>
                    <a:pt x="2222548" y="351807"/>
                    <a:pt x="2197290" y="301292"/>
                  </a:cubicBezTo>
                  <a:cubicBezTo>
                    <a:pt x="2189954" y="286621"/>
                    <a:pt x="2179093" y="273997"/>
                    <a:pt x="2169994" y="260349"/>
                  </a:cubicBezTo>
                  <a:cubicBezTo>
                    <a:pt x="2138650" y="134977"/>
                    <a:pt x="2183948" y="264144"/>
                    <a:pt x="2115403" y="178462"/>
                  </a:cubicBezTo>
                  <a:cubicBezTo>
                    <a:pt x="2026603" y="67462"/>
                    <a:pt x="2189507" y="211624"/>
                    <a:pt x="2074460" y="96576"/>
                  </a:cubicBezTo>
                  <a:cubicBezTo>
                    <a:pt x="2042017" y="64133"/>
                    <a:pt x="1992174" y="55500"/>
                    <a:pt x="1951630" y="41985"/>
                  </a:cubicBezTo>
                  <a:cubicBezTo>
                    <a:pt x="1875888" y="16738"/>
                    <a:pt x="1924972" y="30123"/>
                    <a:pt x="1801505" y="14689"/>
                  </a:cubicBezTo>
                  <a:cubicBezTo>
                    <a:pt x="1479789" y="37669"/>
                    <a:pt x="1575878" y="37090"/>
                    <a:pt x="1105469" y="14689"/>
                  </a:cubicBezTo>
                  <a:cubicBezTo>
                    <a:pt x="1082298" y="13586"/>
                    <a:pt x="1060391" y="2328"/>
                    <a:pt x="1037230" y="1041"/>
                  </a:cubicBezTo>
                  <a:cubicBezTo>
                    <a:pt x="978181" y="-2240"/>
                    <a:pt x="918949" y="1041"/>
                    <a:pt x="859809" y="28337"/>
                  </a:cubicBezTo>
                  <a:close/>
                </a:path>
              </a:pathLst>
            </a:custGeom>
            <a:solidFill>
              <a:srgbClr val="FFC000">
                <a:alpha val="39000"/>
              </a:srgbClr>
            </a:solidFill>
            <a:ln w="25400">
              <a:solidFill>
                <a:srgbClr val="FFC000">
                  <a:alpha val="6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7" name="Rectangle 46"/>
          <p:cNvSpPr/>
          <p:nvPr/>
        </p:nvSpPr>
        <p:spPr>
          <a:xfrm>
            <a:off x="7849437" y="2760548"/>
            <a:ext cx="1554480" cy="914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827998" y="2760548"/>
            <a:ext cx="1463040" cy="9144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7291038" y="2648640"/>
            <a:ext cx="558399" cy="203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Curved Connector 49"/>
          <p:cNvCxnSpPr/>
          <p:nvPr/>
        </p:nvCxnSpPr>
        <p:spPr>
          <a:xfrm>
            <a:off x="8336185" y="3154589"/>
            <a:ext cx="679317" cy="376982"/>
          </a:xfrm>
          <a:prstGeom prst="curvedConnector3">
            <a:avLst>
              <a:gd name="adj1" fmla="val 41964"/>
            </a:avLst>
          </a:prstGeom>
          <a:ln w="63500">
            <a:solidFill>
              <a:srgbClr val="0033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/>
          <p:nvPr/>
        </p:nvCxnSpPr>
        <p:spPr>
          <a:xfrm rot="16200000" flipH="1">
            <a:off x="7930944" y="3663446"/>
            <a:ext cx="710098" cy="339659"/>
          </a:xfrm>
          <a:prstGeom prst="curvedConnector3">
            <a:avLst>
              <a:gd name="adj1" fmla="val 50000"/>
            </a:avLst>
          </a:prstGeom>
          <a:ln w="63500">
            <a:solidFill>
              <a:srgbClr val="0033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/>
          <p:nvPr/>
        </p:nvCxnSpPr>
        <p:spPr>
          <a:xfrm rot="5400000">
            <a:off x="6651670" y="3573827"/>
            <a:ext cx="625357" cy="436555"/>
          </a:xfrm>
          <a:prstGeom prst="curvedConnector3">
            <a:avLst>
              <a:gd name="adj1" fmla="val 50000"/>
            </a:avLst>
          </a:prstGeom>
          <a:ln w="63500">
            <a:solidFill>
              <a:srgbClr val="0033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urved Connector 52"/>
          <p:cNvCxnSpPr/>
          <p:nvPr/>
        </p:nvCxnSpPr>
        <p:spPr>
          <a:xfrm rot="10800000" flipV="1">
            <a:off x="6117292" y="3084716"/>
            <a:ext cx="652162" cy="283492"/>
          </a:xfrm>
          <a:prstGeom prst="curvedConnector3">
            <a:avLst>
              <a:gd name="adj1" fmla="val 50000"/>
            </a:avLst>
          </a:prstGeom>
          <a:ln w="63500">
            <a:solidFill>
              <a:srgbClr val="0033C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5" name="Group 54"/>
          <p:cNvGrpSpPr/>
          <p:nvPr/>
        </p:nvGrpSpPr>
        <p:grpSpPr>
          <a:xfrm>
            <a:off x="7249354" y="2317316"/>
            <a:ext cx="1766148" cy="656108"/>
            <a:chOff x="8622550" y="2937994"/>
            <a:chExt cx="1766148" cy="656108"/>
          </a:xfrm>
        </p:grpSpPr>
        <p:sp>
          <p:nvSpPr>
            <p:cNvPr id="59" name="Oval 58"/>
            <p:cNvSpPr/>
            <p:nvPr/>
          </p:nvSpPr>
          <p:spPr>
            <a:xfrm rot="1411667">
              <a:off x="10212851" y="3234691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 rot="21288620">
              <a:off x="9349121" y="296634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 rot="520927">
              <a:off x="9487165" y="300267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 rot="21288620">
              <a:off x="9214112" y="2962364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 rot="21288620">
              <a:off x="9645040" y="3091966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 rot="20815263" flipH="1">
              <a:off x="9600044" y="3189244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 rot="21313843" flipH="1">
              <a:off x="9716752" y="3234691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 rot="1078358" flipH="1">
              <a:off x="9051936" y="2937994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 rot="1340686" flipH="1">
              <a:off x="9450869" y="316778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 rot="567101" flipH="1">
              <a:off x="9144995" y="301700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 rot="20940000" flipH="1">
              <a:off x="9544277" y="3268498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9289915" y="311405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Oval 70"/>
            <p:cNvSpPr/>
            <p:nvPr/>
          </p:nvSpPr>
          <p:spPr>
            <a:xfrm rot="1440000">
              <a:off x="9254324" y="318365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 rot="20940000" flipH="1">
              <a:off x="8632649" y="318653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/>
            <p:cNvSpPr/>
            <p:nvPr/>
          </p:nvSpPr>
          <p:spPr>
            <a:xfrm rot="20940000" flipH="1">
              <a:off x="8893959" y="3085754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 rot="20940000" flipH="1">
              <a:off x="8718716" y="321400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9028731" y="341641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 rot="660000">
              <a:off x="9130908" y="3098801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 rot="1440000">
              <a:off x="9151620" y="319629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 rot="20940000" flipH="1">
              <a:off x="8952884" y="335065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Oval 78"/>
            <p:cNvSpPr/>
            <p:nvPr/>
          </p:nvSpPr>
          <p:spPr>
            <a:xfrm rot="20160000" flipH="1">
              <a:off x="8638267" y="3309321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Oval 79"/>
            <p:cNvSpPr/>
            <p:nvPr/>
          </p:nvSpPr>
          <p:spPr>
            <a:xfrm>
              <a:off x="8933003" y="347391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8709476" y="309084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9137367" y="330978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Oval 82"/>
            <p:cNvSpPr/>
            <p:nvPr/>
          </p:nvSpPr>
          <p:spPr>
            <a:xfrm>
              <a:off x="8845080" y="3412714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Oval 83"/>
            <p:cNvSpPr/>
            <p:nvPr/>
          </p:nvSpPr>
          <p:spPr>
            <a:xfrm>
              <a:off x="8961520" y="3010915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Oval 84"/>
            <p:cNvSpPr/>
            <p:nvPr/>
          </p:nvSpPr>
          <p:spPr>
            <a:xfrm>
              <a:off x="8726120" y="3398257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Oval 85"/>
            <p:cNvSpPr/>
            <p:nvPr/>
          </p:nvSpPr>
          <p:spPr>
            <a:xfrm rot="20940000" flipH="1">
              <a:off x="8759764" y="347390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 rot="20940000" flipH="1">
              <a:off x="8990517" y="322447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 rot="20940000" flipH="1">
              <a:off x="8847412" y="316832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 rot="20940000" flipH="1">
              <a:off x="8807001" y="302928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/>
            <p:nvPr/>
          </p:nvSpPr>
          <p:spPr>
            <a:xfrm rot="20940000" flipH="1">
              <a:off x="8815276" y="3293995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 rot="20940000" flipH="1">
              <a:off x="9620192" y="3325573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/>
            <p:nvPr/>
          </p:nvSpPr>
          <p:spPr>
            <a:xfrm rot="1440000">
              <a:off x="9319277" y="3298851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/>
            <p:nvPr/>
          </p:nvSpPr>
          <p:spPr>
            <a:xfrm rot="475323">
              <a:off x="9002975" y="3102446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 rot="1440000">
              <a:off x="9480015" y="331954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 rot="21308454">
              <a:off x="9546928" y="307355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/>
            <p:nvPr/>
          </p:nvSpPr>
          <p:spPr>
            <a:xfrm rot="20940000" flipH="1">
              <a:off x="10112643" y="3177786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/>
            <p:nvPr/>
          </p:nvSpPr>
          <p:spPr>
            <a:xfrm flipH="1">
              <a:off x="9761748" y="332222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/>
            <p:nvPr/>
          </p:nvSpPr>
          <p:spPr>
            <a:xfrm rot="200472" flipH="1">
              <a:off x="9377837" y="303320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 rot="1078358" flipH="1">
              <a:off x="9402029" y="3226747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/>
            <p:nvPr/>
          </p:nvSpPr>
          <p:spPr>
            <a:xfrm rot="923853" flipH="1">
              <a:off x="10209821" y="3304938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/>
            <p:nvPr/>
          </p:nvSpPr>
          <p:spPr>
            <a:xfrm>
              <a:off x="10007272" y="3310287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/>
            <p:nvPr/>
          </p:nvSpPr>
          <p:spPr>
            <a:xfrm rot="19962489">
              <a:off x="10102592" y="3302067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/>
            <p:nvPr/>
          </p:nvSpPr>
          <p:spPr>
            <a:xfrm rot="304328">
              <a:off x="9716509" y="3146815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/>
            <p:nvPr/>
          </p:nvSpPr>
          <p:spPr>
            <a:xfrm rot="20309309">
              <a:off x="9240548" y="304093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 rot="20376272">
              <a:off x="9862404" y="3198014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9963540" y="321278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 rot="21288620">
              <a:off x="10055963" y="3226440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 rot="1440000">
              <a:off x="9840620" y="328556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 rot="770040">
              <a:off x="9613064" y="3036482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 rot="21288620">
              <a:off x="9733260" y="3018648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 rot="948949">
              <a:off x="9999819" y="3112769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 rot="21288620">
              <a:off x="9830865" y="3093038"/>
              <a:ext cx="175847" cy="10746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Freeform 112"/>
            <p:cNvSpPr/>
            <p:nvPr/>
          </p:nvSpPr>
          <p:spPr>
            <a:xfrm>
              <a:off x="8622550" y="3172321"/>
              <a:ext cx="698341" cy="421781"/>
            </a:xfrm>
            <a:custGeom>
              <a:avLst/>
              <a:gdLst>
                <a:gd name="connsiteX0" fmla="*/ 150125 w 750627"/>
                <a:gd name="connsiteY0" fmla="*/ 542957 h 591792"/>
                <a:gd name="connsiteX1" fmla="*/ 136478 w 750627"/>
                <a:gd name="connsiteY1" fmla="*/ 474719 h 591792"/>
                <a:gd name="connsiteX2" fmla="*/ 95534 w 750627"/>
                <a:gd name="connsiteY2" fmla="*/ 461071 h 591792"/>
                <a:gd name="connsiteX3" fmla="*/ 54591 w 750627"/>
                <a:gd name="connsiteY3" fmla="*/ 433775 h 591792"/>
                <a:gd name="connsiteX4" fmla="*/ 27296 w 750627"/>
                <a:gd name="connsiteY4" fmla="*/ 351889 h 591792"/>
                <a:gd name="connsiteX5" fmla="*/ 0 w 750627"/>
                <a:gd name="connsiteY5" fmla="*/ 256355 h 591792"/>
                <a:gd name="connsiteX6" fmla="*/ 13648 w 750627"/>
                <a:gd name="connsiteY6" fmla="*/ 188116 h 591792"/>
                <a:gd name="connsiteX7" fmla="*/ 27296 w 750627"/>
                <a:gd name="connsiteY7" fmla="*/ 147172 h 591792"/>
                <a:gd name="connsiteX8" fmla="*/ 109182 w 750627"/>
                <a:gd name="connsiteY8" fmla="*/ 119877 h 591792"/>
                <a:gd name="connsiteX9" fmla="*/ 150125 w 750627"/>
                <a:gd name="connsiteY9" fmla="*/ 106229 h 591792"/>
                <a:gd name="connsiteX10" fmla="*/ 177421 w 750627"/>
                <a:gd name="connsiteY10" fmla="*/ 65286 h 591792"/>
                <a:gd name="connsiteX11" fmla="*/ 300251 w 750627"/>
                <a:gd name="connsiteY11" fmla="*/ 24343 h 591792"/>
                <a:gd name="connsiteX12" fmla="*/ 532263 w 750627"/>
                <a:gd name="connsiteY12" fmla="*/ 24343 h 591792"/>
                <a:gd name="connsiteX13" fmla="*/ 559558 w 750627"/>
                <a:gd name="connsiteY13" fmla="*/ 65286 h 591792"/>
                <a:gd name="connsiteX14" fmla="*/ 641445 w 750627"/>
                <a:gd name="connsiteY14" fmla="*/ 119877 h 591792"/>
                <a:gd name="connsiteX15" fmla="*/ 682388 w 750627"/>
                <a:gd name="connsiteY15" fmla="*/ 160820 h 591792"/>
                <a:gd name="connsiteX16" fmla="*/ 696036 w 750627"/>
                <a:gd name="connsiteY16" fmla="*/ 201763 h 591792"/>
                <a:gd name="connsiteX17" fmla="*/ 750627 w 750627"/>
                <a:gd name="connsiteY17" fmla="*/ 270002 h 591792"/>
                <a:gd name="connsiteX18" fmla="*/ 736979 w 750627"/>
                <a:gd name="connsiteY18" fmla="*/ 351889 h 591792"/>
                <a:gd name="connsiteX19" fmla="*/ 682388 w 750627"/>
                <a:gd name="connsiteY19" fmla="*/ 365537 h 591792"/>
                <a:gd name="connsiteX20" fmla="*/ 641445 w 750627"/>
                <a:gd name="connsiteY20" fmla="*/ 392832 h 591792"/>
                <a:gd name="connsiteX21" fmla="*/ 600502 w 750627"/>
                <a:gd name="connsiteY21" fmla="*/ 502014 h 591792"/>
                <a:gd name="connsiteX22" fmla="*/ 586854 w 750627"/>
                <a:gd name="connsiteY22" fmla="*/ 542957 h 591792"/>
                <a:gd name="connsiteX23" fmla="*/ 504967 w 750627"/>
                <a:gd name="connsiteY23" fmla="*/ 556605 h 591792"/>
                <a:gd name="connsiteX24" fmla="*/ 409433 w 750627"/>
                <a:gd name="connsiteY24" fmla="*/ 570253 h 591792"/>
                <a:gd name="connsiteX25" fmla="*/ 191069 w 750627"/>
                <a:gd name="connsiteY25" fmla="*/ 570253 h 591792"/>
                <a:gd name="connsiteX26" fmla="*/ 150125 w 750627"/>
                <a:gd name="connsiteY26" fmla="*/ 542957 h 591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50627" h="591792">
                  <a:moveTo>
                    <a:pt x="150125" y="542957"/>
                  </a:moveTo>
                  <a:cubicBezTo>
                    <a:pt x="141026" y="527035"/>
                    <a:pt x="149345" y="494020"/>
                    <a:pt x="136478" y="474719"/>
                  </a:cubicBezTo>
                  <a:cubicBezTo>
                    <a:pt x="128498" y="462749"/>
                    <a:pt x="108401" y="467505"/>
                    <a:pt x="95534" y="461071"/>
                  </a:cubicBezTo>
                  <a:cubicBezTo>
                    <a:pt x="80863" y="453735"/>
                    <a:pt x="68239" y="442874"/>
                    <a:pt x="54591" y="433775"/>
                  </a:cubicBezTo>
                  <a:cubicBezTo>
                    <a:pt x="45493" y="406480"/>
                    <a:pt x="34274" y="379802"/>
                    <a:pt x="27296" y="351889"/>
                  </a:cubicBezTo>
                  <a:cubicBezTo>
                    <a:pt x="10159" y="283342"/>
                    <a:pt x="19580" y="315092"/>
                    <a:pt x="0" y="256355"/>
                  </a:cubicBezTo>
                  <a:cubicBezTo>
                    <a:pt x="4549" y="233609"/>
                    <a:pt x="8022" y="210620"/>
                    <a:pt x="13648" y="188116"/>
                  </a:cubicBezTo>
                  <a:cubicBezTo>
                    <a:pt x="17137" y="174159"/>
                    <a:pt x="15589" y="155534"/>
                    <a:pt x="27296" y="147172"/>
                  </a:cubicBezTo>
                  <a:cubicBezTo>
                    <a:pt x="50709" y="130449"/>
                    <a:pt x="81887" y="128975"/>
                    <a:pt x="109182" y="119877"/>
                  </a:cubicBezTo>
                  <a:lnTo>
                    <a:pt x="150125" y="106229"/>
                  </a:lnTo>
                  <a:cubicBezTo>
                    <a:pt x="159224" y="92581"/>
                    <a:pt x="165823" y="76884"/>
                    <a:pt x="177421" y="65286"/>
                  </a:cubicBezTo>
                  <a:cubicBezTo>
                    <a:pt x="215803" y="26904"/>
                    <a:pt x="245349" y="33493"/>
                    <a:pt x="300251" y="24343"/>
                  </a:cubicBezTo>
                  <a:cubicBezTo>
                    <a:pt x="387602" y="-4775"/>
                    <a:pt x="389727" y="-11291"/>
                    <a:pt x="532263" y="24343"/>
                  </a:cubicBezTo>
                  <a:cubicBezTo>
                    <a:pt x="548176" y="28321"/>
                    <a:pt x="547214" y="54485"/>
                    <a:pt x="559558" y="65286"/>
                  </a:cubicBezTo>
                  <a:cubicBezTo>
                    <a:pt x="584246" y="86888"/>
                    <a:pt x="618248" y="96680"/>
                    <a:pt x="641445" y="119877"/>
                  </a:cubicBezTo>
                  <a:lnTo>
                    <a:pt x="682388" y="160820"/>
                  </a:lnTo>
                  <a:cubicBezTo>
                    <a:pt x="686937" y="174468"/>
                    <a:pt x="687049" y="190529"/>
                    <a:pt x="696036" y="201763"/>
                  </a:cubicBezTo>
                  <a:cubicBezTo>
                    <a:pt x="766587" y="289952"/>
                    <a:pt x="716322" y="167091"/>
                    <a:pt x="750627" y="270002"/>
                  </a:cubicBezTo>
                  <a:cubicBezTo>
                    <a:pt x="746078" y="297298"/>
                    <a:pt x="753063" y="329371"/>
                    <a:pt x="736979" y="351889"/>
                  </a:cubicBezTo>
                  <a:cubicBezTo>
                    <a:pt x="726077" y="367152"/>
                    <a:pt x="699628" y="358148"/>
                    <a:pt x="682388" y="365537"/>
                  </a:cubicBezTo>
                  <a:cubicBezTo>
                    <a:pt x="667312" y="371998"/>
                    <a:pt x="655093" y="383734"/>
                    <a:pt x="641445" y="392832"/>
                  </a:cubicBezTo>
                  <a:cubicBezTo>
                    <a:pt x="596511" y="460231"/>
                    <a:pt x="624112" y="407571"/>
                    <a:pt x="600502" y="502014"/>
                  </a:cubicBezTo>
                  <a:cubicBezTo>
                    <a:pt x="597013" y="515970"/>
                    <a:pt x="599345" y="535820"/>
                    <a:pt x="586854" y="542957"/>
                  </a:cubicBezTo>
                  <a:cubicBezTo>
                    <a:pt x="562828" y="556686"/>
                    <a:pt x="532317" y="552397"/>
                    <a:pt x="504967" y="556605"/>
                  </a:cubicBezTo>
                  <a:cubicBezTo>
                    <a:pt x="473173" y="561496"/>
                    <a:pt x="441278" y="565704"/>
                    <a:pt x="409433" y="570253"/>
                  </a:cubicBezTo>
                  <a:cubicBezTo>
                    <a:pt x="322093" y="599367"/>
                    <a:pt x="342121" y="598576"/>
                    <a:pt x="191069" y="570253"/>
                  </a:cubicBezTo>
                  <a:cubicBezTo>
                    <a:pt x="146340" y="561866"/>
                    <a:pt x="159224" y="558879"/>
                    <a:pt x="150125" y="542957"/>
                  </a:cubicBezTo>
                  <a:close/>
                </a:path>
              </a:pathLst>
            </a:custGeom>
            <a:solidFill>
              <a:srgbClr val="FF0000">
                <a:alpha val="45000"/>
              </a:srgbClr>
            </a:solidFill>
            <a:ln>
              <a:solidFill>
                <a:srgbClr val="FF0000">
                  <a:alpha val="45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4" name="TextBox 173"/>
          <p:cNvSpPr txBox="1"/>
          <p:nvPr/>
        </p:nvSpPr>
        <p:spPr>
          <a:xfrm>
            <a:off x="4810036" y="4354492"/>
            <a:ext cx="8500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/>
                <a:cs typeface="Arial"/>
              </a:rPr>
              <a:t>Tissues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8589382" y="4355509"/>
            <a:ext cx="8500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/>
                <a:cs typeface="Arial"/>
              </a:rPr>
              <a:t>Tissues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76" name="TextBox 175"/>
          <p:cNvSpPr txBox="1"/>
          <p:nvPr/>
        </p:nvSpPr>
        <p:spPr>
          <a:xfrm>
            <a:off x="3338293" y="3311740"/>
            <a:ext cx="8515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Arial"/>
                <a:cs typeface="Arial"/>
              </a:rPr>
              <a:t>Plasma </a:t>
            </a:r>
          </a:p>
          <a:p>
            <a:pPr algn="ctr"/>
            <a:r>
              <a:rPr lang="en-US" sz="1400" b="1" dirty="0" smtClean="0">
                <a:latin typeface="Arial"/>
                <a:cs typeface="Arial"/>
              </a:rPr>
              <a:t>leakage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7173382" y="1372909"/>
            <a:ext cx="2180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ADP signaling </a:t>
            </a:r>
          </a:p>
          <a:p>
            <a:r>
              <a:rPr lang="en-US" sz="1200" b="1" dirty="0" smtClean="0">
                <a:solidFill>
                  <a:srgbClr val="66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Integrin signaling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6678845" y="2308941"/>
            <a:ext cx="532886" cy="293058"/>
          </a:xfrm>
          <a:prstGeom prst="straightConnector1">
            <a:avLst/>
          </a:prstGeom>
          <a:ln w="38100" cmpd="sng">
            <a:solidFill>
              <a:srgbClr val="FF8A84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Arrow Connector 178"/>
          <p:cNvCxnSpPr>
            <a:endCxn id="84" idx="3"/>
          </p:cNvCxnSpPr>
          <p:nvPr/>
        </p:nvCxnSpPr>
        <p:spPr>
          <a:xfrm flipH="1">
            <a:off x="7614076" y="1829392"/>
            <a:ext cx="210475" cy="652570"/>
          </a:xfrm>
          <a:prstGeom prst="straightConnector1">
            <a:avLst/>
          </a:prstGeom>
          <a:ln w="38100" cmpd="sng">
            <a:solidFill>
              <a:srgbClr val="660066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7122652" y="3037874"/>
            <a:ext cx="101247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>
                <a:latin typeface="Arial"/>
                <a:cs typeface="Arial"/>
              </a:rPr>
              <a:t>Vascular</a:t>
            </a:r>
          </a:p>
          <a:p>
            <a:pPr algn="ctr"/>
            <a:r>
              <a:rPr lang="en-US" sz="1400" b="1" dirty="0" smtClean="0">
                <a:latin typeface="Arial"/>
                <a:cs typeface="Arial"/>
              </a:rPr>
              <a:t>Seal</a:t>
            </a:r>
          </a:p>
          <a:p>
            <a:pPr algn="ctr"/>
            <a:r>
              <a:rPr lang="en-US" sz="1400" b="1" dirty="0" smtClean="0">
                <a:latin typeface="Arial"/>
                <a:cs typeface="Arial"/>
              </a:rPr>
              <a:t>formation</a:t>
            </a:r>
            <a:endParaRPr lang="en-US" sz="1400" b="1" dirty="0" smtClean="0">
              <a:latin typeface="Arial"/>
              <a:cs typeface="Arial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2290579" y="1947905"/>
            <a:ext cx="6036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"/>
                <a:cs typeface="Arial"/>
              </a:rPr>
              <a:t>Injury</a:t>
            </a:r>
            <a:endParaRPr lang="en-US" sz="1200" b="1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185" name="Straight Arrow Connector 184"/>
          <p:cNvCxnSpPr>
            <a:endCxn id="138" idx="4"/>
          </p:cNvCxnSpPr>
          <p:nvPr/>
        </p:nvCxnSpPr>
        <p:spPr>
          <a:xfrm>
            <a:off x="2798536" y="2258786"/>
            <a:ext cx="930225" cy="574725"/>
          </a:xfrm>
          <a:prstGeom prst="straightConnector1">
            <a:avLst/>
          </a:prstGeom>
          <a:ln w="28575" cmpd="sng">
            <a:solidFill>
              <a:srgbClr val="FF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6" name="TextBox 185"/>
          <p:cNvSpPr txBox="1"/>
          <p:nvPr/>
        </p:nvSpPr>
        <p:spPr>
          <a:xfrm>
            <a:off x="4332100" y="2082162"/>
            <a:ext cx="1180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200" b="1" dirty="0" smtClean="0">
                <a:latin typeface="Arial"/>
                <a:cs typeface="Arial"/>
              </a:rPr>
              <a:t>Platelet </a:t>
            </a:r>
          </a:p>
          <a:p>
            <a:pPr algn="r"/>
            <a:r>
              <a:rPr lang="en-US" sz="1200" b="1" dirty="0" smtClean="0">
                <a:latin typeface="Arial"/>
                <a:cs typeface="Arial"/>
              </a:rPr>
              <a:t>accumulation</a:t>
            </a:r>
            <a:endParaRPr lang="en-US" sz="1200" b="1" dirty="0">
              <a:latin typeface="Arial"/>
              <a:cs typeface="Arial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2014204" y="1328932"/>
            <a:ext cx="307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Arial"/>
                <a:cs typeface="Arial"/>
              </a:rPr>
              <a:t>A</a:t>
            </a:r>
            <a:endParaRPr lang="en-US" sz="1400" b="1" dirty="0" smtClean="0">
              <a:latin typeface="Arial"/>
              <a:cs typeface="Arial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5815737" y="1320465"/>
            <a:ext cx="3143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/>
                <a:cs typeface="Arial"/>
              </a:rPr>
              <a:t>B</a:t>
            </a:r>
            <a:endParaRPr lang="en-US" sz="1400" b="1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8103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20</Words>
  <Application>Microsoft Macintosh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Jon Gibbins University of Reading</cp:lastModifiedBy>
  <cp:revision>5</cp:revision>
  <dcterms:created xsi:type="dcterms:W3CDTF">2016-01-14T22:47:41Z</dcterms:created>
  <dcterms:modified xsi:type="dcterms:W3CDTF">2016-01-17T18:01:20Z</dcterms:modified>
</cp:coreProperties>
</file>